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1"/>
  </p:sldMasterIdLst>
  <p:notesMasterIdLst>
    <p:notesMasterId r:id="rId31"/>
  </p:notesMasterIdLst>
  <p:sldIdLst>
    <p:sldId id="256" r:id="rId2"/>
    <p:sldId id="352" r:id="rId3"/>
    <p:sldId id="353" r:id="rId4"/>
    <p:sldId id="354" r:id="rId5"/>
    <p:sldId id="355" r:id="rId6"/>
    <p:sldId id="382" r:id="rId7"/>
    <p:sldId id="356" r:id="rId8"/>
    <p:sldId id="357" r:id="rId9"/>
    <p:sldId id="358" r:id="rId10"/>
    <p:sldId id="385" r:id="rId11"/>
    <p:sldId id="359" r:id="rId12"/>
    <p:sldId id="360" r:id="rId13"/>
    <p:sldId id="361" r:id="rId14"/>
    <p:sldId id="383" r:id="rId15"/>
    <p:sldId id="371" r:id="rId16"/>
    <p:sldId id="372" r:id="rId17"/>
    <p:sldId id="373" r:id="rId18"/>
    <p:sldId id="386" r:id="rId19"/>
    <p:sldId id="374" r:id="rId20"/>
    <p:sldId id="375" r:id="rId21"/>
    <p:sldId id="379" r:id="rId22"/>
    <p:sldId id="387" r:id="rId23"/>
    <p:sldId id="377" r:id="rId24"/>
    <p:sldId id="378" r:id="rId25"/>
    <p:sldId id="380" r:id="rId26"/>
    <p:sldId id="381" r:id="rId27"/>
    <p:sldId id="388" r:id="rId28"/>
    <p:sldId id="389" r:id="rId29"/>
    <p:sldId id="362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47"/>
    <p:restoredTop sz="96338"/>
  </p:normalViewPr>
  <p:slideViewPr>
    <p:cSldViewPr snapToGrid="0" snapToObjects="1">
      <p:cViewPr varScale="1">
        <p:scale>
          <a:sx n="126" d="100"/>
          <a:sy n="126" d="100"/>
        </p:scale>
        <p:origin x="7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98759-95A3-C048-9087-471A0AB135CD}" type="datetimeFigureOut">
              <a:rPr kumimoji="1" lang="ja-JP" altLang="en-US" smtClean="0"/>
              <a:t>2022/6/21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9A60F-8FEC-374A-88D3-09D44E9FD1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893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9A60F-8FEC-374A-88D3-09D44E9FD10A}" type="slidenum">
              <a:rPr kumimoji="1" lang="ja-JP" altLang="en-US" smtClean="0"/>
              <a:t>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7281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5F6F5-2277-2F45-940F-8F8A796D4CDF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4459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61B76-A409-4743-84A8-4686145D8053}" type="datetime1">
              <a:rPr kumimoji="1" lang="ja-JP" altLang="en-US" smtClean="0"/>
              <a:t>2022/6/21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3136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793E-72BC-C64E-9AC3-7D4442F9E03B}" type="datetime1">
              <a:rPr kumimoji="1" lang="ja-JP" altLang="en-US" smtClean="0"/>
              <a:t>2022/6/21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7661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3049A-387D-BB43-A518-049CE242123B}" type="datetime1">
              <a:rPr kumimoji="1" lang="ja-JP" altLang="en-US" smtClean="0"/>
              <a:t>2022/6/21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3115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A61A0-FD83-8B49-9C54-7B265EFD890D}" type="datetime1">
              <a:rPr kumimoji="1" lang="ja-JP" altLang="en-US" smtClean="0"/>
              <a:t>2022/6/21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5693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46E4-CD3B-2245-9E91-3666041D177C}" type="datetime1">
              <a:rPr kumimoji="1" lang="ja-JP" altLang="en-US" smtClean="0"/>
              <a:t>2022/6/21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2667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71CD9-2CB9-A24A-90AB-72C1061F0B5F}" type="datetime1">
              <a:rPr kumimoji="1" lang="ja-JP" altLang="en-US" smtClean="0"/>
              <a:t>2022/6/21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8744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A0D0C-8D96-B743-8591-FBBE80D51A2F}" type="datetime1">
              <a:rPr kumimoji="1" lang="ja-JP" altLang="en-US" smtClean="0"/>
              <a:t>2022/6/21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943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C807F-318D-1949-B41E-FF007DAF48A8}" type="datetime1">
              <a:rPr kumimoji="1" lang="ja-JP" altLang="en-US" smtClean="0"/>
              <a:t>2022/6/21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3448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D4B95-BAF7-7240-A066-B2F2F7182601}" type="datetime1">
              <a:rPr kumimoji="1" lang="ja-JP" altLang="en-US" smtClean="0"/>
              <a:t>2022/6/21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5935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2B97A-216C-2149-A81D-E5DB9572B147}" type="datetime1">
              <a:rPr kumimoji="1" lang="ja-JP" altLang="en-US" smtClean="0"/>
              <a:t>2022/6/21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6337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35B45-74B4-4544-AE31-795F0CC3746B}" type="datetime1">
              <a:rPr kumimoji="1" lang="ja-JP" altLang="en-US" smtClean="0"/>
              <a:t>2022/6/21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5492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ABE05-551D-6242-8E37-0CF343E55EC2}" type="datetime1">
              <a:rPr kumimoji="1" lang="ja-JP" altLang="en-US" smtClean="0"/>
              <a:t>2022/6/21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31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1574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5.emf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2.png"/><Relationship Id="rId4" Type="http://schemas.openxmlformats.org/officeDocument/2006/relationships/image" Target="../media/image8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microsoft.com/office/2007/relationships/hdphoto" Target="../media/hdphoto2.wdp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17" Type="http://schemas.openxmlformats.org/officeDocument/2006/relationships/image" Target="../media/image31.png"/><Relationship Id="rId2" Type="http://schemas.openxmlformats.org/officeDocument/2006/relationships/image" Target="../media/image19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microsoft.com/office/2007/relationships/hdphoto" Target="../media/hdphoto1.wdp"/><Relationship Id="rId5" Type="http://schemas.openxmlformats.org/officeDocument/2006/relationships/image" Target="../media/image22.png"/><Relationship Id="rId15" Type="http://schemas.microsoft.com/office/2007/relationships/hdphoto" Target="../media/hdphoto3.wdp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20.png"/><Relationship Id="rId18" Type="http://schemas.openxmlformats.org/officeDocument/2006/relationships/image" Target="../media/image42.emf"/><Relationship Id="rId3" Type="http://schemas.openxmlformats.org/officeDocument/2006/relationships/image" Target="../media/image9.png"/><Relationship Id="rId7" Type="http://schemas.openxmlformats.org/officeDocument/2006/relationships/image" Target="../media/image34.emf"/><Relationship Id="rId12" Type="http://schemas.openxmlformats.org/officeDocument/2006/relationships/image" Target="../media/image19.png"/><Relationship Id="rId17" Type="http://schemas.openxmlformats.org/officeDocument/2006/relationships/image" Target="../media/image41.emf"/><Relationship Id="rId2" Type="http://schemas.openxmlformats.org/officeDocument/2006/relationships/image" Target="../media/image6.png"/><Relationship Id="rId16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11" Type="http://schemas.openxmlformats.org/officeDocument/2006/relationships/image" Target="../media/image37.png"/><Relationship Id="rId5" Type="http://schemas.openxmlformats.org/officeDocument/2006/relationships/image" Target="../media/image32.png"/><Relationship Id="rId15" Type="http://schemas.openxmlformats.org/officeDocument/2006/relationships/image" Target="../media/image39.emf"/><Relationship Id="rId10" Type="http://schemas.microsoft.com/office/2007/relationships/hdphoto" Target="../media/hdphoto4.wdp"/><Relationship Id="rId19" Type="http://schemas.openxmlformats.org/officeDocument/2006/relationships/image" Target="../media/image43.emf"/><Relationship Id="rId4" Type="http://schemas.openxmlformats.org/officeDocument/2006/relationships/image" Target="../media/image10.png"/><Relationship Id="rId9" Type="http://schemas.openxmlformats.org/officeDocument/2006/relationships/image" Target="../media/image36.png"/><Relationship Id="rId14" Type="http://schemas.openxmlformats.org/officeDocument/2006/relationships/image" Target="../media/image3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0.png"/><Relationship Id="rId4" Type="http://schemas.openxmlformats.org/officeDocument/2006/relationships/image" Target="../media/image9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F77098-B7CF-2B42-B5B7-BD5731790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03612"/>
            <a:ext cx="12192000" cy="2387600"/>
          </a:xfrm>
        </p:spPr>
        <p:txBody>
          <a:bodyPr>
            <a:noAutofit/>
          </a:bodyPr>
          <a:lstStyle/>
          <a:p>
            <a:r>
              <a:rPr kumimoji="1" lang="ja-JP" altLang="en-US" sz="4800" b="1"/>
              <a:t>多次元時系列データの視覚的解析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69F944A-7E8E-1149-9E23-F0E11BF88D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503987"/>
            <a:ext cx="12192000" cy="2141734"/>
          </a:xfrm>
        </p:spPr>
        <p:txBody>
          <a:bodyPr>
            <a:normAutofit/>
          </a:bodyPr>
          <a:lstStyle/>
          <a:p>
            <a:r>
              <a:rPr kumimoji="1" lang="ja-JP" altLang="en-US" sz="3200" b="1"/>
              <a:t>坂本</a:t>
            </a:r>
            <a:r>
              <a:rPr kumimoji="1" lang="en-US" altLang="ja-JP" sz="3200" b="1" dirty="0"/>
              <a:t> </a:t>
            </a:r>
            <a:r>
              <a:rPr kumimoji="1" lang="ja-JP" altLang="en-US" sz="3200" b="1"/>
              <a:t>尚久</a:t>
            </a:r>
            <a:br>
              <a:rPr lang="en-US" altLang="ja-JP" sz="3200" dirty="0"/>
            </a:br>
            <a:r>
              <a:rPr lang="ja-JP" altLang="en-US" sz="2000"/>
              <a:t>神戸大学大学院システム情報学研究科</a:t>
            </a:r>
            <a:endParaRPr kumimoji="1" lang="en-US" altLang="ja-JP" sz="2000" dirty="0"/>
          </a:p>
          <a:p>
            <a:endParaRPr lang="en-US" altLang="ja-JP" sz="2000" dirty="0"/>
          </a:p>
          <a:p>
            <a:r>
              <a:rPr lang="ja-JP" altLang="en-US" sz="1800"/>
              <a:t>総合工学委員会科学的知見の創出に資する可視化分科会</a:t>
            </a:r>
            <a:br>
              <a:rPr lang="ja-JP" altLang="en-US" sz="1800"/>
            </a:br>
            <a:r>
              <a:rPr lang="en" altLang="ja-JP" sz="1800" dirty="0"/>
              <a:t>ICT</a:t>
            </a:r>
            <a:r>
              <a:rPr lang="ja-JP" altLang="en-US" sz="1800"/>
              <a:t>時代の文理融合研究を創出する可視化小委員会（第</a:t>
            </a:r>
            <a:r>
              <a:rPr lang="en-US" altLang="ja-JP" sz="1800" dirty="0"/>
              <a:t>25</a:t>
            </a:r>
            <a:r>
              <a:rPr lang="ja-JP" altLang="en-US" sz="1800"/>
              <a:t>期・第</a:t>
            </a:r>
            <a:r>
              <a:rPr lang="en-US" altLang="ja-JP" sz="1800" dirty="0"/>
              <a:t>3</a:t>
            </a:r>
            <a:r>
              <a:rPr lang="ja-JP" altLang="en-US" sz="1800"/>
              <a:t>回）</a:t>
            </a:r>
            <a:br>
              <a:rPr lang="en-US" altLang="ja-JP" sz="1400" dirty="0"/>
            </a:br>
            <a:r>
              <a:rPr lang="en-US" altLang="ja-JP" sz="1600" dirty="0"/>
              <a:t>2021</a:t>
            </a:r>
            <a:r>
              <a:rPr lang="ja-JP" altLang="en-US" sz="1600"/>
              <a:t>年</a:t>
            </a:r>
            <a:r>
              <a:rPr lang="en-US" altLang="ja-JP" sz="1600" dirty="0"/>
              <a:t>12</a:t>
            </a:r>
            <a:r>
              <a:rPr lang="ja-JP" altLang="en-US" sz="1600"/>
              <a:t>月</a:t>
            </a:r>
            <a:r>
              <a:rPr lang="en-US" altLang="ja-JP" sz="1600" dirty="0"/>
              <a:t>13</a:t>
            </a:r>
            <a:r>
              <a:rPr lang="ja-JP" altLang="en-US" sz="1600"/>
              <a:t>日</a:t>
            </a:r>
            <a:endParaRPr lang="en-US" altLang="ja-JP" sz="2800" b="1" dirty="0"/>
          </a:p>
        </p:txBody>
      </p:sp>
    </p:spTree>
    <p:extLst>
      <p:ext uri="{BB962C8B-B14F-4D97-AF65-F5344CB8AC3E}">
        <p14:creationId xmlns:p14="http://schemas.microsoft.com/office/powerpoint/2010/main" val="850668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42BD3E-7E90-DC49-A54A-531D730CA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スパコンログデータ解析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5D56FBF-F19F-B844-9D6E-FB0681183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プロトタイプシステム</a:t>
            </a:r>
            <a:endParaRPr kumimoji="1" lang="en-US" altLang="ja-JP" dirty="0"/>
          </a:p>
          <a:p>
            <a:pPr lvl="1"/>
            <a:r>
              <a:rPr lang="ja-JP" altLang="en-US"/>
              <a:t>データ処理</a:t>
            </a:r>
            <a:endParaRPr lang="en-US" altLang="ja-JP" dirty="0"/>
          </a:p>
          <a:p>
            <a:pPr lvl="2"/>
            <a:r>
              <a:rPr kumimoji="1" lang="en-US" altLang="ja-JP" dirty="0"/>
              <a:t>Pandas</a:t>
            </a:r>
          </a:p>
          <a:p>
            <a:pPr lvl="2"/>
            <a:r>
              <a:rPr lang="en-US" altLang="ja-JP" dirty="0"/>
              <a:t>Scikit-learn</a:t>
            </a:r>
          </a:p>
          <a:p>
            <a:pPr lvl="1"/>
            <a:r>
              <a:rPr kumimoji="1" lang="ja-JP" altLang="en-US"/>
              <a:t>可視化</a:t>
            </a:r>
            <a:endParaRPr kumimoji="1" lang="en-US" altLang="ja-JP" dirty="0"/>
          </a:p>
          <a:p>
            <a:pPr lvl="2"/>
            <a:r>
              <a:rPr lang="en-US" altLang="ja-JP" dirty="0"/>
              <a:t>Matplotlib</a:t>
            </a:r>
          </a:p>
          <a:p>
            <a:pPr lvl="2"/>
            <a:r>
              <a:rPr kumimoji="1" lang="en-US" altLang="ja-JP" dirty="0"/>
              <a:t>Bo</a:t>
            </a:r>
            <a:r>
              <a:rPr lang="en-US" altLang="ja-JP" dirty="0"/>
              <a:t>keh</a:t>
            </a:r>
            <a:endParaRPr kumimoji="1" lang="en-US" altLang="ja-JP" dirty="0"/>
          </a:p>
          <a:p>
            <a:pPr lvl="1"/>
            <a:r>
              <a:rPr kumimoji="1" lang="ja-JP" altLang="en-US"/>
              <a:t>次元削減</a:t>
            </a:r>
            <a:endParaRPr kumimoji="1" lang="en-US" altLang="ja-JP" dirty="0"/>
          </a:p>
          <a:p>
            <a:pPr lvl="2"/>
            <a:r>
              <a:rPr lang="en-US" altLang="ja-JP" dirty="0"/>
              <a:t>PCA</a:t>
            </a:r>
          </a:p>
          <a:p>
            <a:pPr lvl="2"/>
            <a:r>
              <a:rPr kumimoji="1" lang="en-US" altLang="ja-JP" dirty="0"/>
              <a:t>UMAP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D126054-2392-6346-8FDF-C6A633E3E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663" y="1920515"/>
            <a:ext cx="6754712" cy="4667250"/>
          </a:xfrm>
          <a:prstGeom prst="rect">
            <a:avLst/>
          </a:prstGeom>
        </p:spPr>
      </p:pic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4F26890-7C9D-B54E-A9BA-DB13037F2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8719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E9D9A2-0AEA-114B-887F-079424964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スパコンログデータ解析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23A0785-8D41-1646-A6AE-3FEE59B6F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b="1"/>
              <a:t>時間を基準にした次元削減結果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CA90C21-5322-F74E-B7D2-D80FE4C80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20" y="2367989"/>
            <a:ext cx="3683000" cy="3048000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E6EA8A0-FAEF-354A-BA7A-A02A53454586}"/>
              </a:ext>
            </a:extLst>
          </p:cNvPr>
          <p:cNvSpPr/>
          <p:nvPr/>
        </p:nvSpPr>
        <p:spPr>
          <a:xfrm>
            <a:off x="3194613" y="4421532"/>
            <a:ext cx="567159" cy="3472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397E756-1794-D541-9E66-8F684B05E35A}"/>
              </a:ext>
            </a:extLst>
          </p:cNvPr>
          <p:cNvSpPr txBox="1"/>
          <p:nvPr/>
        </p:nvSpPr>
        <p:spPr>
          <a:xfrm>
            <a:off x="838200" y="5846544"/>
            <a:ext cx="6787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選択した期間：</a:t>
            </a:r>
            <a:r>
              <a:rPr kumimoji="1" lang="en-US" altLang="ja-JP" dirty="0"/>
              <a:t>2014</a:t>
            </a:r>
            <a:r>
              <a:rPr kumimoji="1" lang="ja-JP" altLang="en-US"/>
              <a:t>年</a:t>
            </a:r>
            <a:r>
              <a:rPr kumimoji="1" lang="en-US" altLang="ja-JP" dirty="0"/>
              <a:t>4</a:t>
            </a:r>
            <a:r>
              <a:rPr kumimoji="1" lang="ja-JP" altLang="en-US"/>
              <a:t>月</a:t>
            </a:r>
            <a:r>
              <a:rPr kumimoji="1" lang="en-US" altLang="ja-JP" dirty="0"/>
              <a:t>2</a:t>
            </a:r>
            <a:r>
              <a:rPr kumimoji="1" lang="ja-JP" altLang="en-US"/>
              <a:t>日</a:t>
            </a:r>
            <a:r>
              <a:rPr kumimoji="1" lang="en-US" altLang="ja-JP" dirty="0"/>
              <a:t>〜2014</a:t>
            </a:r>
            <a:r>
              <a:rPr kumimoji="1" lang="ja-JP" altLang="en-US"/>
              <a:t>年</a:t>
            </a:r>
            <a:r>
              <a:rPr kumimoji="1" lang="en-US" altLang="ja-JP" dirty="0"/>
              <a:t>4</a:t>
            </a:r>
            <a:r>
              <a:rPr kumimoji="1" lang="ja-JP" altLang="en-US"/>
              <a:t>月</a:t>
            </a:r>
            <a:r>
              <a:rPr kumimoji="1" lang="en-US" altLang="ja-JP" dirty="0"/>
              <a:t>30</a:t>
            </a:r>
            <a:r>
              <a:rPr kumimoji="1" lang="ja-JP" altLang="en-US"/>
              <a:t>日</a:t>
            </a:r>
            <a:endParaRPr kumimoji="1" lang="en-US" altLang="ja-JP" dirty="0"/>
          </a:p>
          <a:p>
            <a:r>
              <a:rPr kumimoji="1" lang="ja-JP" altLang="en-US"/>
              <a:t>測定値の比較：吸気温度（</a:t>
            </a:r>
            <a:r>
              <a:rPr kumimoji="1" lang="en-US" altLang="ja-JP" dirty="0" err="1"/>
              <a:t>AirIn</a:t>
            </a:r>
            <a:r>
              <a:rPr kumimoji="1" lang="ja-JP" altLang="en-US"/>
              <a:t>）と排気温度（</a:t>
            </a:r>
            <a:r>
              <a:rPr kumimoji="1" lang="en-US" altLang="ja-JP" dirty="0" err="1"/>
              <a:t>AirOut</a:t>
            </a:r>
            <a:r>
              <a:rPr kumimoji="1" lang="ja-JP" altLang="en-US"/>
              <a:t>）が高い</a:t>
            </a: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2388CFA4-A282-8F4E-8AA9-0C9E1FC73D66}"/>
              </a:ext>
            </a:extLst>
          </p:cNvPr>
          <p:cNvGrpSpPr/>
          <p:nvPr/>
        </p:nvGrpSpPr>
        <p:grpSpPr>
          <a:xfrm>
            <a:off x="7494135" y="5985043"/>
            <a:ext cx="4115777" cy="369332"/>
            <a:chOff x="7494135" y="5985043"/>
            <a:chExt cx="4115777" cy="369332"/>
          </a:xfrm>
        </p:grpSpPr>
        <p:sp>
          <p:nvSpPr>
            <p:cNvPr id="13" name="右矢印 12">
              <a:extLst>
                <a:ext uri="{FF2B5EF4-FFF2-40B4-BE49-F238E27FC236}">
                  <a16:creationId xmlns:a16="http://schemas.microsoft.com/office/drawing/2014/main" id="{4116F58A-64B1-C84E-AA6F-684660532138}"/>
                </a:ext>
              </a:extLst>
            </p:cNvPr>
            <p:cNvSpPr/>
            <p:nvPr/>
          </p:nvSpPr>
          <p:spPr>
            <a:xfrm>
              <a:off x="7494135" y="5985446"/>
              <a:ext cx="519115" cy="29021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682507F1-6691-AD4A-B78B-765CE12D60E5}"/>
                </a:ext>
              </a:extLst>
            </p:cNvPr>
            <p:cNvSpPr txBox="1"/>
            <p:nvPr/>
          </p:nvSpPr>
          <p:spPr>
            <a:xfrm>
              <a:off x="8193592" y="5985043"/>
              <a:ext cx="3416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ゴードンベルチャレンジの影響</a:t>
              </a:r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80F0CFB7-0295-8A48-8065-8E655F66BEFD}"/>
              </a:ext>
            </a:extLst>
          </p:cNvPr>
          <p:cNvGrpSpPr/>
          <p:nvPr/>
        </p:nvGrpSpPr>
        <p:grpSpPr>
          <a:xfrm>
            <a:off x="3761772" y="2367989"/>
            <a:ext cx="7949798" cy="3162643"/>
            <a:chOff x="3761772" y="2367989"/>
            <a:chExt cx="7949798" cy="3162643"/>
          </a:xfrm>
        </p:grpSpPr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E0881C9B-90CF-2A4D-B34E-0505CDF742EB}"/>
                </a:ext>
              </a:extLst>
            </p:cNvPr>
            <p:cNvGrpSpPr/>
            <p:nvPr/>
          </p:nvGrpSpPr>
          <p:grpSpPr>
            <a:xfrm>
              <a:off x="3761772" y="2367989"/>
              <a:ext cx="7949798" cy="3162643"/>
              <a:chOff x="3761772" y="2367989"/>
              <a:chExt cx="7949798" cy="3162643"/>
            </a:xfrm>
          </p:grpSpPr>
          <p:grpSp>
            <p:nvGrpSpPr>
              <p:cNvPr id="15" name="グループ化 14">
                <a:extLst>
                  <a:ext uri="{FF2B5EF4-FFF2-40B4-BE49-F238E27FC236}">
                    <a16:creationId xmlns:a16="http://schemas.microsoft.com/office/drawing/2014/main" id="{7A507C1D-6AAD-894B-BBF4-B2EC7197428F}"/>
                  </a:ext>
                </a:extLst>
              </p:cNvPr>
              <p:cNvGrpSpPr/>
              <p:nvPr/>
            </p:nvGrpSpPr>
            <p:grpSpPr>
              <a:xfrm>
                <a:off x="4383590" y="2367989"/>
                <a:ext cx="7327980" cy="3048000"/>
                <a:chOff x="4383590" y="2367989"/>
                <a:chExt cx="7327980" cy="3048000"/>
              </a:xfrm>
            </p:grpSpPr>
            <p:pic>
              <p:nvPicPr>
                <p:cNvPr id="7" name="図 6">
                  <a:extLst>
                    <a:ext uri="{FF2B5EF4-FFF2-40B4-BE49-F238E27FC236}">
                      <a16:creationId xmlns:a16="http://schemas.microsoft.com/office/drawing/2014/main" id="{75955A09-16C8-F047-ACDC-BC55A70732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83590" y="2367989"/>
                  <a:ext cx="3594100" cy="3048000"/>
                </a:xfrm>
                <a:prstGeom prst="rect">
                  <a:avLst/>
                </a:prstGeom>
              </p:spPr>
            </p:pic>
            <p:pic>
              <p:nvPicPr>
                <p:cNvPr id="8" name="図 7">
                  <a:extLst>
                    <a:ext uri="{FF2B5EF4-FFF2-40B4-BE49-F238E27FC236}">
                      <a16:creationId xmlns:a16="http://schemas.microsoft.com/office/drawing/2014/main" id="{DFDB6080-A7B1-844C-A682-B35242276D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91934" y="2898514"/>
                  <a:ext cx="3619636" cy="2377473"/>
                </a:xfrm>
                <a:prstGeom prst="rect">
                  <a:avLst/>
                </a:prstGeom>
              </p:spPr>
            </p:pic>
          </p:grp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DB832B35-9286-394E-8417-C520BDAD92DF}"/>
                  </a:ext>
                </a:extLst>
              </p:cNvPr>
              <p:cNvSpPr/>
              <p:nvPr/>
            </p:nvSpPr>
            <p:spPr>
              <a:xfrm>
                <a:off x="4269346" y="2551274"/>
                <a:ext cx="7340566" cy="297935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8" name="直線コネクタ 17">
                <a:extLst>
                  <a:ext uri="{FF2B5EF4-FFF2-40B4-BE49-F238E27FC236}">
                    <a16:creationId xmlns:a16="http://schemas.microsoft.com/office/drawing/2014/main" id="{A2A9BC16-E8BF-2D4E-B8B0-CF81B3765C1F}"/>
                  </a:ext>
                </a:extLst>
              </p:cNvPr>
              <p:cNvCxnSpPr/>
              <p:nvPr/>
            </p:nvCxnSpPr>
            <p:spPr>
              <a:xfrm flipV="1">
                <a:off x="3761772" y="2551274"/>
                <a:ext cx="507574" cy="1870258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6DA81216-6D05-7D4A-9367-AE6FB79607C3}"/>
                </a:ext>
              </a:extLst>
            </p:cNvPr>
            <p:cNvCxnSpPr>
              <a:cxnSpLocks/>
            </p:cNvCxnSpPr>
            <p:nvPr/>
          </p:nvCxnSpPr>
          <p:spPr>
            <a:xfrm>
              <a:off x="3761772" y="4768772"/>
              <a:ext cx="495380" cy="756129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C77D6EF-2B17-C04B-9CBC-002DCDB0E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5061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E9D9A2-0AEA-114B-887F-079424964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スパコンログデータ解析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23A0785-8D41-1646-A6AE-3FEE59B6F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b="1"/>
              <a:t>空間</a:t>
            </a:r>
            <a:r>
              <a:rPr kumimoji="1" lang="ja-JP" altLang="en-US" b="1"/>
              <a:t>を基準にした次元削減結果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E6EA8A0-FAEF-354A-BA7A-A02A53454586}"/>
              </a:ext>
            </a:extLst>
          </p:cNvPr>
          <p:cNvSpPr/>
          <p:nvPr/>
        </p:nvSpPr>
        <p:spPr>
          <a:xfrm>
            <a:off x="3194613" y="4421532"/>
            <a:ext cx="567159" cy="3472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397E756-1794-D541-9E66-8F684B05E35A}"/>
              </a:ext>
            </a:extLst>
          </p:cNvPr>
          <p:cNvSpPr txBox="1"/>
          <p:nvPr/>
        </p:nvSpPr>
        <p:spPr>
          <a:xfrm>
            <a:off x="838200" y="5846544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選択したラック位置：右端のラック群が選択された</a:t>
            </a:r>
            <a:endParaRPr kumimoji="1" lang="en-US" altLang="ja-JP" dirty="0"/>
          </a:p>
          <a:p>
            <a:r>
              <a:rPr kumimoji="1" lang="ja-JP" altLang="en-US"/>
              <a:t>測定値の比較：いずれの測定値も僅かに高い</a:t>
            </a:r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0BDAE73B-0A0B-BD4E-B032-17D772D66D11}"/>
              </a:ext>
            </a:extLst>
          </p:cNvPr>
          <p:cNvGrpSpPr/>
          <p:nvPr/>
        </p:nvGrpSpPr>
        <p:grpSpPr>
          <a:xfrm>
            <a:off x="6442763" y="5846543"/>
            <a:ext cx="5662013" cy="646331"/>
            <a:chOff x="6442763" y="5846543"/>
            <a:chExt cx="5662013" cy="646331"/>
          </a:xfrm>
        </p:grpSpPr>
        <p:sp>
          <p:nvSpPr>
            <p:cNvPr id="13" name="右矢印 12">
              <a:extLst>
                <a:ext uri="{FF2B5EF4-FFF2-40B4-BE49-F238E27FC236}">
                  <a16:creationId xmlns:a16="http://schemas.microsoft.com/office/drawing/2014/main" id="{4116F58A-64B1-C84E-AA6F-684660532138}"/>
                </a:ext>
              </a:extLst>
            </p:cNvPr>
            <p:cNvSpPr/>
            <p:nvPr/>
          </p:nvSpPr>
          <p:spPr>
            <a:xfrm>
              <a:off x="6442763" y="5987287"/>
              <a:ext cx="519115" cy="29021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682507F1-6691-AD4A-B78B-765CE12D60E5}"/>
                </a:ext>
              </a:extLst>
            </p:cNvPr>
            <p:cNvSpPr txBox="1"/>
            <p:nvPr/>
          </p:nvSpPr>
          <p:spPr>
            <a:xfrm>
              <a:off x="7072629" y="5846543"/>
              <a:ext cx="50321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システム全体の負荷が増加している？</a:t>
              </a:r>
              <a:endParaRPr kumimoji="1" lang="en-US" altLang="ja-JP" dirty="0"/>
            </a:p>
            <a:p>
              <a:r>
                <a:rPr kumimoji="1" lang="ja-JP" altLang="en-US"/>
                <a:t>計算ラックの論理空間の接続と関係している？</a:t>
              </a:r>
            </a:p>
          </p:txBody>
        </p:sp>
      </p:grpSp>
      <p:pic>
        <p:nvPicPr>
          <p:cNvPr id="4" name="図 3">
            <a:extLst>
              <a:ext uri="{FF2B5EF4-FFF2-40B4-BE49-F238E27FC236}">
                <a16:creationId xmlns:a16="http://schemas.microsoft.com/office/drawing/2014/main" id="{2509DF17-EB50-9B40-BEF1-F90F23561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20" y="2347734"/>
            <a:ext cx="3708400" cy="3048000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C060A19-FCE6-0B48-916E-54818C94BE1A}"/>
              </a:ext>
            </a:extLst>
          </p:cNvPr>
          <p:cNvSpPr/>
          <p:nvPr/>
        </p:nvSpPr>
        <p:spPr>
          <a:xfrm>
            <a:off x="2842321" y="4646937"/>
            <a:ext cx="567159" cy="3472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9D86869E-4CFF-8745-9DBB-F050E2E56AE8}"/>
              </a:ext>
            </a:extLst>
          </p:cNvPr>
          <p:cNvGrpSpPr/>
          <p:nvPr/>
        </p:nvGrpSpPr>
        <p:grpSpPr>
          <a:xfrm>
            <a:off x="3409480" y="2551274"/>
            <a:ext cx="8235157" cy="2844460"/>
            <a:chOff x="3409480" y="2551274"/>
            <a:chExt cx="8235157" cy="284446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D608EB02-1264-EA40-9630-4E20CC1A1E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934" t="9209" r="6867" b="9147"/>
            <a:stretch/>
          </p:blipFill>
          <p:spPr>
            <a:xfrm>
              <a:off x="4393614" y="2662177"/>
              <a:ext cx="3340550" cy="2488558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29AAA4A7-EDC8-9C49-A80C-94F43592D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4881" y="2916969"/>
              <a:ext cx="3569756" cy="2331538"/>
            </a:xfrm>
            <a:prstGeom prst="rect">
              <a:avLst/>
            </a:prstGeom>
          </p:spPr>
        </p:pic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205CF5B0-CFC7-A643-80AB-BC1CE7C6B91D}"/>
                </a:ext>
              </a:extLst>
            </p:cNvPr>
            <p:cNvSpPr/>
            <p:nvPr/>
          </p:nvSpPr>
          <p:spPr>
            <a:xfrm>
              <a:off x="4269346" y="2551274"/>
              <a:ext cx="7340566" cy="284446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28FE7219-283C-4742-8039-B6A718AE6D09}"/>
                </a:ext>
              </a:extLst>
            </p:cNvPr>
            <p:cNvCxnSpPr>
              <a:cxnSpLocks/>
            </p:cNvCxnSpPr>
            <p:nvPr/>
          </p:nvCxnSpPr>
          <p:spPr>
            <a:xfrm>
              <a:off x="3409480" y="4994177"/>
              <a:ext cx="859866" cy="401557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7163BD26-258A-A343-9210-1C80C4CDE2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480" y="2551274"/>
              <a:ext cx="859866" cy="2095663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FED34A6-F924-B140-8036-DCC7C539D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585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77F7D7-AAA5-DD45-9ED4-71132CDC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スパコンログデータ解析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64D352-E8A5-8C45-A9B2-B78DF6E27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b="1"/>
              <a:t>考察</a:t>
            </a:r>
            <a:endParaRPr kumimoji="1" lang="en-US" altLang="ja-JP" b="1" dirty="0"/>
          </a:p>
          <a:p>
            <a:pPr lvl="1"/>
            <a:r>
              <a:rPr lang="ja-JP" altLang="en-US"/>
              <a:t>多次元時系列データとして表現されるスパコンログデータを、</a:t>
            </a:r>
            <a:r>
              <a:rPr lang="ja-JP" altLang="en-US" b="1"/>
              <a:t>時間・空間・測定値を基準軸とするテンソルデータに変換</a:t>
            </a:r>
            <a:endParaRPr lang="en-US" altLang="ja-JP" b="1" dirty="0"/>
          </a:p>
          <a:p>
            <a:pPr lvl="1"/>
            <a:r>
              <a:rPr kumimoji="1" lang="ja-JP" altLang="en-US"/>
              <a:t>テンソルデータに対して</a:t>
            </a:r>
            <a:r>
              <a:rPr kumimoji="1" lang="ja-JP" altLang="en-US" b="1"/>
              <a:t>多段階次元削減を適用</a:t>
            </a:r>
            <a:r>
              <a:rPr kumimoji="1" lang="ja-JP" altLang="en-US"/>
              <a:t>することで、特徴的な時空間パターンを効率的に探索</a:t>
            </a:r>
            <a:endParaRPr kumimoji="1" lang="en-US" altLang="ja-JP" dirty="0"/>
          </a:p>
          <a:p>
            <a:pPr lvl="1"/>
            <a:r>
              <a:rPr lang="ja-JP" altLang="en-US"/>
              <a:t>システムの状態理解につながる可能性がある特徴パターンを見つけることができたが、より深い理解を得るためには、</a:t>
            </a:r>
            <a:r>
              <a:rPr lang="ja-JP" altLang="en-US" b="1"/>
              <a:t>より多くの測定値を考慮した解析が必要</a:t>
            </a:r>
            <a:endParaRPr kumimoji="1" lang="ja-JP" altLang="en-US" b="1"/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42E471DF-54E6-DA43-980D-29E1551FE59D}"/>
              </a:ext>
            </a:extLst>
          </p:cNvPr>
          <p:cNvGrpSpPr/>
          <p:nvPr/>
        </p:nvGrpSpPr>
        <p:grpSpPr>
          <a:xfrm>
            <a:off x="2858947" y="4930815"/>
            <a:ext cx="7538482" cy="1562060"/>
            <a:chOff x="2591085" y="4875311"/>
            <a:chExt cx="7806344" cy="1617564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2A5AB7E9-8916-FE42-A3C7-2C0588C1FD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059" t="9177" b="9177"/>
            <a:stretch/>
          </p:blipFill>
          <p:spPr>
            <a:xfrm>
              <a:off x="2591085" y="4875311"/>
              <a:ext cx="2129216" cy="1617564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AA2276F9-64B4-DE46-BE33-BAD574BB55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983" t="9177" b="9177"/>
            <a:stretch/>
          </p:blipFill>
          <p:spPr>
            <a:xfrm>
              <a:off x="5400323" y="4875311"/>
              <a:ext cx="2145726" cy="1617564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7913B6DE-9F64-A34B-BA1D-37745A7377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934" t="9209" r="6867" b="9147"/>
            <a:stretch/>
          </p:blipFill>
          <p:spPr>
            <a:xfrm>
              <a:off x="8226071" y="4875312"/>
              <a:ext cx="2171358" cy="1617563"/>
            </a:xfrm>
            <a:prstGeom prst="rect">
              <a:avLst/>
            </a:prstGeom>
          </p:spPr>
        </p:pic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F2728B5D-1E85-7F47-A5FA-08ED7C5DD0E0}"/>
                </a:ext>
              </a:extLst>
            </p:cNvPr>
            <p:cNvSpPr/>
            <p:nvPr/>
          </p:nvSpPr>
          <p:spPr>
            <a:xfrm>
              <a:off x="4109013" y="5964660"/>
              <a:ext cx="509285" cy="347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81135351-1F47-F049-8860-5FC96376A240}"/>
                </a:ext>
              </a:extLst>
            </p:cNvPr>
            <p:cNvSpPr/>
            <p:nvPr/>
          </p:nvSpPr>
          <p:spPr>
            <a:xfrm>
              <a:off x="6724891" y="6142238"/>
              <a:ext cx="451413" cy="31591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9F0CAF29-EF07-C143-9669-C0C796AC83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8298" y="4965539"/>
              <a:ext cx="782025" cy="999121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D32D2E10-A9E6-2449-8645-05857228E48C}"/>
                </a:ext>
              </a:extLst>
            </p:cNvPr>
            <p:cNvCxnSpPr>
              <a:cxnSpLocks/>
            </p:cNvCxnSpPr>
            <p:nvPr/>
          </p:nvCxnSpPr>
          <p:spPr>
            <a:xfrm>
              <a:off x="4618298" y="6311900"/>
              <a:ext cx="782025" cy="14625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7FC6CEFA-B43E-CB42-A24A-EBCFF8FDE0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6304" y="4965539"/>
              <a:ext cx="1049767" cy="116837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42BC65DD-3283-704F-A8C7-61811E0BB6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6304" y="6458150"/>
              <a:ext cx="1049767" cy="8329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A79738A-0489-E54F-AA9A-1AC4F3C48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5594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C8C008-789C-4D4B-99FF-651C5EC87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内容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8A7E77-B7E7-6944-B804-CCCF3ADEF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b="1">
                <a:solidFill>
                  <a:schemeClr val="bg1">
                    <a:lumMod val="85000"/>
                  </a:schemeClr>
                </a:solidFill>
              </a:rPr>
              <a:t>前半</a:t>
            </a:r>
            <a:endParaRPr kumimoji="1" lang="en-US" altLang="ja-JP" b="1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ja-JP" altLang="en-US">
                <a:solidFill>
                  <a:schemeClr val="bg1">
                    <a:lumMod val="85000"/>
                  </a:schemeClr>
                </a:solidFill>
              </a:rPr>
              <a:t>これまでの研究</a:t>
            </a:r>
            <a:endParaRPr lang="en-US" altLang="ja-JP" dirty="0">
              <a:solidFill>
                <a:schemeClr val="bg1">
                  <a:lumMod val="85000"/>
                </a:schemeClr>
              </a:solidFill>
            </a:endParaRPr>
          </a:p>
          <a:p>
            <a:pPr lvl="2"/>
            <a:r>
              <a:rPr kumimoji="1" lang="ja-JP" altLang="en-US">
                <a:solidFill>
                  <a:schemeClr val="bg1">
                    <a:lumMod val="85000"/>
                  </a:schemeClr>
                </a:solidFill>
              </a:rPr>
              <a:t>自己紹介</a:t>
            </a:r>
            <a:endParaRPr kumimoji="1" lang="en-US" altLang="ja-JP" dirty="0">
              <a:solidFill>
                <a:schemeClr val="bg1">
                  <a:lumMod val="85000"/>
                </a:schemeClr>
              </a:solidFill>
            </a:endParaRPr>
          </a:p>
          <a:p>
            <a:pPr lvl="2"/>
            <a:r>
              <a:rPr lang="ja-JP" altLang="en-US">
                <a:solidFill>
                  <a:schemeClr val="bg1">
                    <a:lumMod val="85000"/>
                  </a:schemeClr>
                </a:solidFill>
              </a:rPr>
              <a:t>研究内容</a:t>
            </a:r>
            <a:endParaRPr lang="en-US" altLang="ja-JP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r>
              <a:rPr kumimoji="1" lang="ja-JP" altLang="en-US" b="1"/>
              <a:t>後半</a:t>
            </a:r>
            <a:endParaRPr kumimoji="1" lang="en-US" altLang="ja-JP" b="1" dirty="0"/>
          </a:p>
          <a:p>
            <a:pPr lvl="1"/>
            <a:r>
              <a:rPr lang="ja-JP" altLang="en-US">
                <a:solidFill>
                  <a:schemeClr val="bg1">
                    <a:lumMod val="85000"/>
                  </a:schemeClr>
                </a:solidFill>
              </a:rPr>
              <a:t>現在の研究</a:t>
            </a:r>
            <a:endParaRPr lang="en-US" altLang="ja-JP" dirty="0">
              <a:solidFill>
                <a:schemeClr val="bg1">
                  <a:lumMod val="85000"/>
                </a:schemeClr>
              </a:solidFill>
            </a:endParaRPr>
          </a:p>
          <a:p>
            <a:pPr lvl="2"/>
            <a:r>
              <a:rPr kumimoji="1" lang="ja-JP" altLang="en-US">
                <a:solidFill>
                  <a:schemeClr val="bg1">
                    <a:lumMod val="85000"/>
                  </a:schemeClr>
                </a:solidFill>
              </a:rPr>
              <a:t>多次元時系列データの視覚</a:t>
            </a:r>
            <a:r>
              <a:rPr lang="ja-JP" altLang="en-US">
                <a:solidFill>
                  <a:schemeClr val="bg1">
                    <a:lumMod val="85000"/>
                  </a:schemeClr>
                </a:solidFill>
              </a:rPr>
              <a:t>的</a:t>
            </a:r>
            <a:r>
              <a:rPr kumimoji="1" lang="ja-JP" altLang="en-US">
                <a:solidFill>
                  <a:schemeClr val="bg1">
                    <a:lumMod val="85000"/>
                  </a:schemeClr>
                </a:solidFill>
              </a:rPr>
              <a:t>解析</a:t>
            </a:r>
            <a:endParaRPr kumimoji="1" lang="en-US" altLang="ja-JP" dirty="0">
              <a:solidFill>
                <a:schemeClr val="bg1">
                  <a:lumMod val="85000"/>
                </a:schemeClr>
              </a:solidFill>
            </a:endParaRPr>
          </a:p>
          <a:p>
            <a:pPr lvl="2"/>
            <a:r>
              <a:rPr lang="ja-JP" altLang="en-US">
                <a:solidFill>
                  <a:schemeClr val="bg1">
                    <a:lumMod val="85000"/>
                  </a:schemeClr>
                </a:solidFill>
              </a:rPr>
              <a:t>事例１：スパコンログデータ解析</a:t>
            </a:r>
            <a:endParaRPr lang="en-US" altLang="ja-JP" dirty="0">
              <a:solidFill>
                <a:schemeClr val="bg1">
                  <a:lumMod val="85000"/>
                </a:schemeClr>
              </a:solidFill>
            </a:endParaRPr>
          </a:p>
          <a:p>
            <a:pPr lvl="2"/>
            <a:r>
              <a:rPr kumimoji="1" lang="ja-JP" altLang="en-US"/>
              <a:t>事例２：アンサンブルデータ解析（現在研究中）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0173E89-5474-F34E-A9F8-3B90E7C20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2703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3E64B6-E05D-4C43-96FF-02732D505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アンサンブルデータ解析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5D69B38-FD39-1D4A-860D-D11060413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b="1"/>
              <a:t>極端気象現象の予測</a:t>
            </a:r>
            <a:endParaRPr kumimoji="1" lang="en-US" altLang="ja-JP" b="1" dirty="0"/>
          </a:p>
          <a:p>
            <a:pPr lvl="1"/>
            <a:r>
              <a:rPr lang="ja-JP" altLang="en-US"/>
              <a:t>集中豪雨や台風などの極端気象現象による激甚災害が頻発</a:t>
            </a:r>
            <a:endParaRPr lang="en-US" altLang="ja-JP" dirty="0"/>
          </a:p>
          <a:p>
            <a:pPr lvl="1"/>
            <a:r>
              <a:rPr kumimoji="1" lang="ja-JP" altLang="en-US"/>
              <a:t>極端気象現象からの防災・減災のためのスパコンを使った予測</a:t>
            </a:r>
          </a:p>
        </p:txBody>
      </p: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7A657FCC-3EAA-174A-9738-200AB0F3A48C}"/>
              </a:ext>
            </a:extLst>
          </p:cNvPr>
          <p:cNvGrpSpPr/>
          <p:nvPr/>
        </p:nvGrpSpPr>
        <p:grpSpPr>
          <a:xfrm>
            <a:off x="797468" y="3350343"/>
            <a:ext cx="10602570" cy="3296426"/>
            <a:chOff x="797468" y="3350343"/>
            <a:chExt cx="10602570" cy="3296426"/>
          </a:xfrm>
        </p:grpSpPr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0CCAA8D6-DC30-CE4D-B69B-397D10FF4D45}"/>
                </a:ext>
              </a:extLst>
            </p:cNvPr>
            <p:cNvSpPr txBox="1"/>
            <p:nvPr/>
          </p:nvSpPr>
          <p:spPr>
            <a:xfrm>
              <a:off x="8778808" y="6415937"/>
              <a:ext cx="262123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" altLang="ja-JP" sz="900" dirty="0"/>
                <a:t>https://</a:t>
              </a:r>
              <a:r>
                <a:rPr lang="en" altLang="ja-JP" sz="900" dirty="0" err="1"/>
                <a:t>www.youtube.com</a:t>
              </a:r>
              <a:r>
                <a:rPr lang="en" altLang="ja-JP" sz="900" dirty="0"/>
                <a:t>/</a:t>
              </a:r>
              <a:r>
                <a:rPr lang="en" altLang="ja-JP" sz="900" dirty="0" err="1"/>
                <a:t>watch?v</a:t>
              </a:r>
              <a:r>
                <a:rPr lang="en" altLang="ja-JP" sz="900" dirty="0"/>
                <a:t>=gwrwHNVsFe8</a:t>
              </a:r>
              <a:endParaRPr kumimoji="1" lang="ja-JP" altLang="en-US" sz="900"/>
            </a:p>
          </p:txBody>
        </p:sp>
        <p:pic>
          <p:nvPicPr>
            <p:cNvPr id="67" name="図 66">
              <a:extLst>
                <a:ext uri="{FF2B5EF4-FFF2-40B4-BE49-F238E27FC236}">
                  <a16:creationId xmlns:a16="http://schemas.microsoft.com/office/drawing/2014/main" id="{D7FA085C-1B1A-834C-A49F-505F192DE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01748" y="3678732"/>
              <a:ext cx="6598290" cy="2729619"/>
            </a:xfrm>
            <a:prstGeom prst="rect">
              <a:avLst/>
            </a:prstGeom>
          </p:spPr>
        </p:pic>
        <p:pic>
          <p:nvPicPr>
            <p:cNvPr id="92" name="図 91">
              <a:extLst>
                <a:ext uri="{FF2B5EF4-FFF2-40B4-BE49-F238E27FC236}">
                  <a16:creationId xmlns:a16="http://schemas.microsoft.com/office/drawing/2014/main" id="{FFCE2C5B-89E6-FF41-8CB8-62142D6B6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3710970"/>
              <a:ext cx="3468061" cy="2697381"/>
            </a:xfrm>
            <a:prstGeom prst="rect">
              <a:avLst/>
            </a:prstGeom>
          </p:spPr>
        </p:pic>
        <p:sp>
          <p:nvSpPr>
            <p:cNvPr id="93" name="テキスト ボックス 92">
              <a:extLst>
                <a:ext uri="{FF2B5EF4-FFF2-40B4-BE49-F238E27FC236}">
                  <a16:creationId xmlns:a16="http://schemas.microsoft.com/office/drawing/2014/main" id="{8D22D402-D348-C847-ACE4-0A328470A78E}"/>
                </a:ext>
              </a:extLst>
            </p:cNvPr>
            <p:cNvSpPr txBox="1"/>
            <p:nvPr/>
          </p:nvSpPr>
          <p:spPr>
            <a:xfrm>
              <a:off x="797468" y="3350343"/>
              <a:ext cx="3743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/>
                <a:t>都賀川水難事故（</a:t>
              </a:r>
              <a:r>
                <a:rPr kumimoji="1" lang="en-US" altLang="ja-JP" dirty="0"/>
                <a:t>2008</a:t>
              </a:r>
              <a:r>
                <a:rPr kumimoji="1" lang="ja-JP" altLang="en-US"/>
                <a:t>年</a:t>
              </a:r>
              <a:r>
                <a:rPr kumimoji="1" lang="en-US" altLang="ja-JP" dirty="0"/>
                <a:t>7</a:t>
              </a:r>
              <a:r>
                <a:rPr kumimoji="1" lang="ja-JP" altLang="en-US"/>
                <a:t>月</a:t>
              </a:r>
              <a:r>
                <a:rPr kumimoji="1" lang="en-US" altLang="ja-JP" dirty="0"/>
                <a:t>28</a:t>
              </a:r>
              <a:r>
                <a:rPr kumimoji="1" lang="ja-JP" altLang="en-US"/>
                <a:t>日）</a:t>
              </a:r>
            </a:p>
          </p:txBody>
        </p:sp>
        <p:sp>
          <p:nvSpPr>
            <p:cNvPr id="94" name="左中かっこ 93">
              <a:extLst>
                <a:ext uri="{FF2B5EF4-FFF2-40B4-BE49-F238E27FC236}">
                  <a16:creationId xmlns:a16="http://schemas.microsoft.com/office/drawing/2014/main" id="{991B9B03-08A1-D746-8124-997529A70978}"/>
                </a:ext>
              </a:extLst>
            </p:cNvPr>
            <p:cNvSpPr/>
            <p:nvPr/>
          </p:nvSpPr>
          <p:spPr>
            <a:xfrm>
              <a:off x="4472107" y="3719675"/>
              <a:ext cx="184417" cy="2688676"/>
            </a:xfrm>
            <a:prstGeom prst="leftBrace">
              <a:avLst>
                <a:gd name="adj1" fmla="val 83332"/>
                <a:gd name="adj2" fmla="val 6429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5BB9EC4-0EB0-8842-A4DF-80A74CBC6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838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21B45C-D993-A044-B614-951D69DD3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アンサンブルデータ解析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425E1F8-0E25-0448-8F36-EFC0AC997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b="1"/>
              <a:t>気象アンサンブルシミュレーション</a:t>
            </a:r>
            <a:endParaRPr lang="en-US" altLang="ja-JP" b="1" dirty="0"/>
          </a:p>
          <a:p>
            <a:pPr lvl="1"/>
            <a:r>
              <a:rPr kumimoji="1" lang="ja-JP" altLang="en-US"/>
              <a:t>計算条件が異なる複数の気象シミュレーションを実行し、将来の大気の状態（パラレルワールド）を再現</a:t>
            </a:r>
            <a:endParaRPr kumimoji="1" lang="en-US" altLang="ja-JP" dirty="0"/>
          </a:p>
          <a:p>
            <a:pPr lvl="1"/>
            <a:r>
              <a:rPr lang="ja-JP" altLang="en-US"/>
              <a:t>気象モデルの不確実性を考慮した確率的な予測</a:t>
            </a:r>
            <a:endParaRPr lang="en-US" altLang="ja-JP" dirty="0"/>
          </a:p>
          <a:p>
            <a:r>
              <a:rPr kumimoji="1" lang="ja-JP" altLang="en-US" b="1"/>
              <a:t>アンサンブルデータの可視化と解析</a:t>
            </a:r>
            <a:endParaRPr kumimoji="1" lang="en-US" altLang="ja-JP" b="1" dirty="0"/>
          </a:p>
          <a:p>
            <a:pPr lvl="1"/>
            <a:r>
              <a:rPr lang="ja-JP" altLang="en-US"/>
              <a:t>計算機性能の向上に伴う大規模化</a:t>
            </a:r>
            <a:endParaRPr lang="en-US" altLang="ja-JP" dirty="0"/>
          </a:p>
          <a:p>
            <a:pPr lvl="2"/>
            <a:r>
              <a:rPr kumimoji="1" lang="ja-JP" altLang="en-US"/>
              <a:t>複数のアンサンブルメンバー</a:t>
            </a:r>
            <a:endParaRPr kumimoji="1" lang="en-US" altLang="ja-JP" dirty="0"/>
          </a:p>
          <a:p>
            <a:pPr lvl="2"/>
            <a:r>
              <a:rPr lang="ja-JP" altLang="en-US"/>
              <a:t>複数の変数</a:t>
            </a:r>
            <a:endParaRPr lang="en-US" altLang="ja-JP" dirty="0"/>
          </a:p>
          <a:p>
            <a:pPr lvl="2"/>
            <a:r>
              <a:rPr kumimoji="1" lang="ja-JP" altLang="en-US"/>
              <a:t>時系列</a:t>
            </a:r>
            <a:endParaRPr kumimoji="1" lang="en-US" altLang="ja-JP" dirty="0"/>
          </a:p>
          <a:p>
            <a:pPr lvl="1"/>
            <a:r>
              <a:rPr lang="ja-JP" altLang="en-US"/>
              <a:t>詳細な時空間特徴解析</a:t>
            </a:r>
            <a:endParaRPr lang="en-US" altLang="ja-JP" dirty="0"/>
          </a:p>
          <a:p>
            <a:pPr lvl="2"/>
            <a:r>
              <a:rPr lang="ja-JP" altLang="en-US"/>
              <a:t>４次テンソルデータ向け解析技術が必要</a:t>
            </a:r>
            <a:endParaRPr lang="en-US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2A51DAC-E96C-7542-A1E7-AB8B57649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7018" y="3077048"/>
            <a:ext cx="3258509" cy="298777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A5DF724-5C6A-7D46-ADF4-F0DAD72775C6}"/>
              </a:ext>
            </a:extLst>
          </p:cNvPr>
          <p:cNvSpPr txBox="1"/>
          <p:nvPr/>
        </p:nvSpPr>
        <p:spPr>
          <a:xfrm>
            <a:off x="8605663" y="6199757"/>
            <a:ext cx="304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900"/>
              <a:t>台風進路のアンサンブル予報の例（気象庁）</a:t>
            </a:r>
            <a:endParaRPr kumimoji="1" lang="en-US" altLang="ja-JP" sz="900" dirty="0"/>
          </a:p>
          <a:p>
            <a:r>
              <a:rPr kumimoji="1" lang="en" altLang="ja-JP" sz="900" dirty="0"/>
              <a:t>https://</a:t>
            </a:r>
            <a:r>
              <a:rPr kumimoji="1" lang="en" altLang="ja-JP" sz="900" dirty="0" err="1"/>
              <a:t>www.jma.go.jp</a:t>
            </a:r>
            <a:r>
              <a:rPr kumimoji="1" lang="en" altLang="ja-JP" sz="900" dirty="0"/>
              <a:t>/</a:t>
            </a:r>
            <a:r>
              <a:rPr kumimoji="1" lang="en" altLang="ja-JP" sz="900" dirty="0" err="1"/>
              <a:t>jma</a:t>
            </a:r>
            <a:r>
              <a:rPr kumimoji="1" lang="en" altLang="ja-JP" sz="900" dirty="0"/>
              <a:t>/</a:t>
            </a:r>
            <a:r>
              <a:rPr kumimoji="1" lang="en" altLang="ja-JP" sz="900" dirty="0" err="1"/>
              <a:t>kishou</a:t>
            </a:r>
            <a:r>
              <a:rPr kumimoji="1" lang="en" altLang="ja-JP" sz="900" dirty="0"/>
              <a:t>/know/</a:t>
            </a:r>
            <a:r>
              <a:rPr kumimoji="1" lang="en" altLang="ja-JP" sz="900" dirty="0" err="1"/>
              <a:t>whitep</a:t>
            </a:r>
            <a:r>
              <a:rPr kumimoji="1" lang="en" altLang="ja-JP" sz="900" dirty="0"/>
              <a:t>/1-3-8.html</a:t>
            </a:r>
            <a:endParaRPr kumimoji="1" lang="ja-JP" altLang="en-US" sz="90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61AFF43-63CE-F04F-BCE6-683E202AC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440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D5E42742-29D0-F945-999B-B50619F74D72}"/>
              </a:ext>
            </a:extLst>
          </p:cNvPr>
          <p:cNvGrpSpPr/>
          <p:nvPr/>
        </p:nvGrpSpPr>
        <p:grpSpPr>
          <a:xfrm>
            <a:off x="2421088" y="3086578"/>
            <a:ext cx="5108276" cy="1526139"/>
            <a:chOff x="2421088" y="3086578"/>
            <a:chExt cx="5108276" cy="1526139"/>
          </a:xfrm>
        </p:grpSpPr>
        <p:cxnSp>
          <p:nvCxnSpPr>
            <p:cNvPr id="130" name="曲線コネクタ 129">
              <a:extLst>
                <a:ext uri="{FF2B5EF4-FFF2-40B4-BE49-F238E27FC236}">
                  <a16:creationId xmlns:a16="http://schemas.microsoft.com/office/drawing/2014/main" id="{162826B4-1F87-8748-AE9B-D0A45B9C48E6}"/>
                </a:ext>
              </a:extLst>
            </p:cNvPr>
            <p:cNvCxnSpPr>
              <a:cxnSpLocks/>
              <a:stCxn id="121" idx="6"/>
              <a:endCxn id="51" idx="1"/>
            </p:cNvCxnSpPr>
            <p:nvPr/>
          </p:nvCxnSpPr>
          <p:spPr>
            <a:xfrm flipV="1">
              <a:off x="2421088" y="3850197"/>
              <a:ext cx="237240" cy="179867"/>
            </a:xfrm>
            <a:prstGeom prst="curvedConnector3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角丸四角形 50">
              <a:extLst>
                <a:ext uri="{FF2B5EF4-FFF2-40B4-BE49-F238E27FC236}">
                  <a16:creationId xmlns:a16="http://schemas.microsoft.com/office/drawing/2014/main" id="{685594DA-70A7-E346-99F7-2A792E18EE38}"/>
                </a:ext>
              </a:extLst>
            </p:cNvPr>
            <p:cNvSpPr/>
            <p:nvPr/>
          </p:nvSpPr>
          <p:spPr>
            <a:xfrm>
              <a:off x="2658328" y="3087677"/>
              <a:ext cx="4871036" cy="1525040"/>
            </a:xfrm>
            <a:prstGeom prst="roundRect">
              <a:avLst>
                <a:gd name="adj" fmla="val 2469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テキスト ボックス 92">
              <a:extLst>
                <a:ext uri="{FF2B5EF4-FFF2-40B4-BE49-F238E27FC236}">
                  <a16:creationId xmlns:a16="http://schemas.microsoft.com/office/drawing/2014/main" id="{21B55966-A6C2-F246-84F4-AA3A0F3295F9}"/>
                </a:ext>
              </a:extLst>
            </p:cNvPr>
            <p:cNvSpPr txBox="1"/>
            <p:nvPr/>
          </p:nvSpPr>
          <p:spPr>
            <a:xfrm>
              <a:off x="2670015" y="3086578"/>
              <a:ext cx="4651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accent4"/>
                  </a:solidFill>
                </a:rPr>
                <a:t>m</a:t>
              </a:r>
              <a:r>
                <a:rPr kumimoji="1" lang="en-US" altLang="ja-JP" baseline="-25000" dirty="0">
                  <a:solidFill>
                    <a:schemeClr val="accent4"/>
                  </a:solidFill>
                </a:rPr>
                <a:t>1</a:t>
              </a:r>
              <a:endParaRPr kumimoji="1" lang="ja-JP" altLang="en-US" baseline="-25000">
                <a:solidFill>
                  <a:schemeClr val="accent4"/>
                </a:solidFill>
              </a:endParaRPr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436F0245-4BDB-1943-A205-5E3C2BCD0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アンサンブルデータ解析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9F6F612-FBFD-8342-AD6C-F9A7B26E9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b="1"/>
              <a:t>アンサンブルデータ</a:t>
            </a:r>
            <a:endParaRPr kumimoji="1" lang="en-US" altLang="ja-JP" b="1" dirty="0"/>
          </a:p>
          <a:p>
            <a:pPr lvl="1"/>
            <a:r>
              <a:rPr lang="ja-JP" altLang="en-US"/>
              <a:t>世界（</a:t>
            </a:r>
            <a:r>
              <a:rPr lang="en-US" altLang="ja-JP" b="1" dirty="0">
                <a:solidFill>
                  <a:schemeClr val="accent4"/>
                </a:solidFill>
              </a:rPr>
              <a:t>M</a:t>
            </a:r>
            <a:r>
              <a:rPr lang="ja-JP" altLang="en-US"/>
              <a:t>）、空間（</a:t>
            </a:r>
            <a:r>
              <a:rPr lang="en-US" altLang="ja-JP" b="1" dirty="0">
                <a:solidFill>
                  <a:schemeClr val="accent5"/>
                </a:solidFill>
              </a:rPr>
              <a:t>F</a:t>
            </a:r>
            <a:r>
              <a:rPr lang="ja-JP" altLang="en-US"/>
              <a:t>）、時間（</a:t>
            </a:r>
            <a:r>
              <a:rPr lang="en-US" altLang="ja-JP" b="1" dirty="0">
                <a:solidFill>
                  <a:schemeClr val="accent1"/>
                </a:solidFill>
              </a:rPr>
              <a:t>T</a:t>
            </a:r>
            <a:r>
              <a:rPr lang="ja-JP" altLang="en-US"/>
              <a:t>）、変数（</a:t>
            </a:r>
            <a:r>
              <a:rPr lang="en-US" altLang="ja-JP" b="1" dirty="0"/>
              <a:t>V</a:t>
            </a:r>
            <a:r>
              <a:rPr lang="ja-JP" altLang="en-US"/>
              <a:t>）</a:t>
            </a:r>
            <a:endParaRPr kumimoji="1" lang="en-US" altLang="ja-JP" dirty="0"/>
          </a:p>
        </p:txBody>
      </p: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67EFF384-398B-B44B-9459-18AA712F7334}"/>
              </a:ext>
            </a:extLst>
          </p:cNvPr>
          <p:cNvGrpSpPr/>
          <p:nvPr/>
        </p:nvGrpSpPr>
        <p:grpSpPr>
          <a:xfrm>
            <a:off x="4250946" y="3220011"/>
            <a:ext cx="724863" cy="724863"/>
            <a:chOff x="1976929" y="5400093"/>
            <a:chExt cx="724863" cy="724863"/>
          </a:xfrm>
        </p:grpSpPr>
        <p:grpSp>
          <p:nvGrpSpPr>
            <p:cNvPr id="65" name="グループ化 64">
              <a:extLst>
                <a:ext uri="{FF2B5EF4-FFF2-40B4-BE49-F238E27FC236}">
                  <a16:creationId xmlns:a16="http://schemas.microsoft.com/office/drawing/2014/main" id="{35F40045-2AAB-2341-B508-598FD0DD1846}"/>
                </a:ext>
              </a:extLst>
            </p:cNvPr>
            <p:cNvGrpSpPr/>
            <p:nvPr/>
          </p:nvGrpSpPr>
          <p:grpSpPr>
            <a:xfrm>
              <a:off x="1976929" y="5400093"/>
              <a:ext cx="724863" cy="724863"/>
              <a:chOff x="1941073" y="2546403"/>
              <a:chExt cx="724863" cy="724863"/>
            </a:xfrm>
            <a:solidFill>
              <a:schemeClr val="bg1"/>
            </a:solidFill>
          </p:grpSpPr>
          <p:sp>
            <p:nvSpPr>
              <p:cNvPr id="67" name="正方形/長方形 66">
                <a:extLst>
                  <a:ext uri="{FF2B5EF4-FFF2-40B4-BE49-F238E27FC236}">
                    <a16:creationId xmlns:a16="http://schemas.microsoft.com/office/drawing/2014/main" id="{9F0F3012-D054-1040-9D5D-E6FC3C828C93}"/>
                  </a:ext>
                </a:extLst>
              </p:cNvPr>
              <p:cNvSpPr/>
              <p:nvPr/>
            </p:nvSpPr>
            <p:spPr>
              <a:xfrm>
                <a:off x="1941073" y="2546403"/>
                <a:ext cx="241621" cy="24162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D097E635-A1D7-D349-92AC-01B3E170F171}"/>
                  </a:ext>
                </a:extLst>
              </p:cNvPr>
              <p:cNvSpPr/>
              <p:nvPr/>
            </p:nvSpPr>
            <p:spPr>
              <a:xfrm>
                <a:off x="2182694" y="2546403"/>
                <a:ext cx="241621" cy="24162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9" name="正方形/長方形 68">
                <a:extLst>
                  <a:ext uri="{FF2B5EF4-FFF2-40B4-BE49-F238E27FC236}">
                    <a16:creationId xmlns:a16="http://schemas.microsoft.com/office/drawing/2014/main" id="{3B70253B-F256-1348-89FC-5BFD484E6746}"/>
                  </a:ext>
                </a:extLst>
              </p:cNvPr>
              <p:cNvSpPr/>
              <p:nvPr/>
            </p:nvSpPr>
            <p:spPr>
              <a:xfrm>
                <a:off x="2424315" y="2546403"/>
                <a:ext cx="241621" cy="24162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0" name="正方形/長方形 69">
                <a:extLst>
                  <a:ext uri="{FF2B5EF4-FFF2-40B4-BE49-F238E27FC236}">
                    <a16:creationId xmlns:a16="http://schemas.microsoft.com/office/drawing/2014/main" id="{350FBEB8-5ED4-D14B-B4C0-45E9A0C8AD3E}"/>
                  </a:ext>
                </a:extLst>
              </p:cNvPr>
              <p:cNvSpPr/>
              <p:nvPr/>
            </p:nvSpPr>
            <p:spPr>
              <a:xfrm>
                <a:off x="1941073" y="2788024"/>
                <a:ext cx="241621" cy="24162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1" name="正方形/長方形 70">
                <a:extLst>
                  <a:ext uri="{FF2B5EF4-FFF2-40B4-BE49-F238E27FC236}">
                    <a16:creationId xmlns:a16="http://schemas.microsoft.com/office/drawing/2014/main" id="{0DBDB1BC-53E7-7F4E-A654-DFB879B2398A}"/>
                  </a:ext>
                </a:extLst>
              </p:cNvPr>
              <p:cNvSpPr/>
              <p:nvPr/>
            </p:nvSpPr>
            <p:spPr>
              <a:xfrm>
                <a:off x="2182694" y="2788024"/>
                <a:ext cx="241621" cy="24162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2" name="正方形/長方形 71">
                <a:extLst>
                  <a:ext uri="{FF2B5EF4-FFF2-40B4-BE49-F238E27FC236}">
                    <a16:creationId xmlns:a16="http://schemas.microsoft.com/office/drawing/2014/main" id="{324CF817-95B1-0F40-8860-72D0FA22F7B8}"/>
                  </a:ext>
                </a:extLst>
              </p:cNvPr>
              <p:cNvSpPr/>
              <p:nvPr/>
            </p:nvSpPr>
            <p:spPr>
              <a:xfrm>
                <a:off x="2424315" y="2788024"/>
                <a:ext cx="241621" cy="24162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3" name="正方形/長方形 72">
                <a:extLst>
                  <a:ext uri="{FF2B5EF4-FFF2-40B4-BE49-F238E27FC236}">
                    <a16:creationId xmlns:a16="http://schemas.microsoft.com/office/drawing/2014/main" id="{38D5580A-7342-EB49-8A03-52731A1C68DE}"/>
                  </a:ext>
                </a:extLst>
              </p:cNvPr>
              <p:cNvSpPr/>
              <p:nvPr/>
            </p:nvSpPr>
            <p:spPr>
              <a:xfrm>
                <a:off x="1941073" y="3029645"/>
                <a:ext cx="241621" cy="24162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4" name="正方形/長方形 73">
                <a:extLst>
                  <a:ext uri="{FF2B5EF4-FFF2-40B4-BE49-F238E27FC236}">
                    <a16:creationId xmlns:a16="http://schemas.microsoft.com/office/drawing/2014/main" id="{9DBCC9E0-3C2D-D34B-814C-69856D254922}"/>
                  </a:ext>
                </a:extLst>
              </p:cNvPr>
              <p:cNvSpPr/>
              <p:nvPr/>
            </p:nvSpPr>
            <p:spPr>
              <a:xfrm>
                <a:off x="2182694" y="3029645"/>
                <a:ext cx="241621" cy="24162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5" name="正方形/長方形 74">
                <a:extLst>
                  <a:ext uri="{FF2B5EF4-FFF2-40B4-BE49-F238E27FC236}">
                    <a16:creationId xmlns:a16="http://schemas.microsoft.com/office/drawing/2014/main" id="{21E040C0-B9AF-414C-B84D-19F39340FFD2}"/>
                  </a:ext>
                </a:extLst>
              </p:cNvPr>
              <p:cNvSpPr/>
              <p:nvPr/>
            </p:nvSpPr>
            <p:spPr>
              <a:xfrm>
                <a:off x="2424315" y="3029645"/>
                <a:ext cx="241621" cy="24162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1B421527-DBB6-7349-9645-A3A3B6EF7B1C}"/>
                </a:ext>
              </a:extLst>
            </p:cNvPr>
            <p:cNvSpPr/>
            <p:nvPr/>
          </p:nvSpPr>
          <p:spPr>
            <a:xfrm>
              <a:off x="1987013" y="5400093"/>
              <a:ext cx="714779" cy="724863"/>
            </a:xfrm>
            <a:prstGeom prst="rect">
              <a:avLst/>
            </a:prstGeom>
            <a:noFill/>
            <a:ln w="28575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6A5B3F9D-F069-A848-8E0F-D224FFD193A9}"/>
              </a:ext>
            </a:extLst>
          </p:cNvPr>
          <p:cNvGrpSpPr/>
          <p:nvPr/>
        </p:nvGrpSpPr>
        <p:grpSpPr>
          <a:xfrm>
            <a:off x="5295336" y="3220011"/>
            <a:ext cx="724863" cy="724863"/>
            <a:chOff x="1976929" y="5400093"/>
            <a:chExt cx="724863" cy="724863"/>
          </a:xfrm>
        </p:grpSpPr>
        <p:grpSp>
          <p:nvGrpSpPr>
            <p:cNvPr id="77" name="グループ化 76">
              <a:extLst>
                <a:ext uri="{FF2B5EF4-FFF2-40B4-BE49-F238E27FC236}">
                  <a16:creationId xmlns:a16="http://schemas.microsoft.com/office/drawing/2014/main" id="{80C21BA7-FD45-6E49-AB85-8FB49136DE14}"/>
                </a:ext>
              </a:extLst>
            </p:cNvPr>
            <p:cNvGrpSpPr/>
            <p:nvPr/>
          </p:nvGrpSpPr>
          <p:grpSpPr>
            <a:xfrm>
              <a:off x="1976929" y="5400093"/>
              <a:ext cx="724863" cy="724863"/>
              <a:chOff x="1941073" y="2546403"/>
              <a:chExt cx="724863" cy="724863"/>
            </a:xfrm>
            <a:solidFill>
              <a:schemeClr val="bg1"/>
            </a:solidFill>
          </p:grpSpPr>
          <p:sp>
            <p:nvSpPr>
              <p:cNvPr id="79" name="正方形/長方形 78">
                <a:extLst>
                  <a:ext uri="{FF2B5EF4-FFF2-40B4-BE49-F238E27FC236}">
                    <a16:creationId xmlns:a16="http://schemas.microsoft.com/office/drawing/2014/main" id="{E5B966B2-4D24-A945-BBB0-56877152E261}"/>
                  </a:ext>
                </a:extLst>
              </p:cNvPr>
              <p:cNvSpPr/>
              <p:nvPr/>
            </p:nvSpPr>
            <p:spPr>
              <a:xfrm>
                <a:off x="1941073" y="2546403"/>
                <a:ext cx="241621" cy="24162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正方形/長方形 79">
                <a:extLst>
                  <a:ext uri="{FF2B5EF4-FFF2-40B4-BE49-F238E27FC236}">
                    <a16:creationId xmlns:a16="http://schemas.microsoft.com/office/drawing/2014/main" id="{48EF9C59-7EDE-B446-BB4A-2F692C4123D6}"/>
                  </a:ext>
                </a:extLst>
              </p:cNvPr>
              <p:cNvSpPr/>
              <p:nvPr/>
            </p:nvSpPr>
            <p:spPr>
              <a:xfrm>
                <a:off x="2182694" y="2546403"/>
                <a:ext cx="241621" cy="24162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1" name="正方形/長方形 80">
                <a:extLst>
                  <a:ext uri="{FF2B5EF4-FFF2-40B4-BE49-F238E27FC236}">
                    <a16:creationId xmlns:a16="http://schemas.microsoft.com/office/drawing/2014/main" id="{CB3422CB-1011-3643-B388-5F6B1BA05B11}"/>
                  </a:ext>
                </a:extLst>
              </p:cNvPr>
              <p:cNvSpPr/>
              <p:nvPr/>
            </p:nvSpPr>
            <p:spPr>
              <a:xfrm>
                <a:off x="2424315" y="2546403"/>
                <a:ext cx="241621" cy="24162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正方形/長方形 81">
                <a:extLst>
                  <a:ext uri="{FF2B5EF4-FFF2-40B4-BE49-F238E27FC236}">
                    <a16:creationId xmlns:a16="http://schemas.microsoft.com/office/drawing/2014/main" id="{74808324-A86F-604D-BA38-E3B0C0E43B64}"/>
                  </a:ext>
                </a:extLst>
              </p:cNvPr>
              <p:cNvSpPr/>
              <p:nvPr/>
            </p:nvSpPr>
            <p:spPr>
              <a:xfrm>
                <a:off x="1941073" y="2788024"/>
                <a:ext cx="241621" cy="24162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3" name="正方形/長方形 82">
                <a:extLst>
                  <a:ext uri="{FF2B5EF4-FFF2-40B4-BE49-F238E27FC236}">
                    <a16:creationId xmlns:a16="http://schemas.microsoft.com/office/drawing/2014/main" id="{E3730522-AA71-AB49-B9C3-81C38E39D215}"/>
                  </a:ext>
                </a:extLst>
              </p:cNvPr>
              <p:cNvSpPr/>
              <p:nvPr/>
            </p:nvSpPr>
            <p:spPr>
              <a:xfrm>
                <a:off x="2182694" y="2788024"/>
                <a:ext cx="241621" cy="24162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正方形/長方形 83">
                <a:extLst>
                  <a:ext uri="{FF2B5EF4-FFF2-40B4-BE49-F238E27FC236}">
                    <a16:creationId xmlns:a16="http://schemas.microsoft.com/office/drawing/2014/main" id="{23C1EF65-7109-2846-A2E3-1C7095B7FB81}"/>
                  </a:ext>
                </a:extLst>
              </p:cNvPr>
              <p:cNvSpPr/>
              <p:nvPr/>
            </p:nvSpPr>
            <p:spPr>
              <a:xfrm>
                <a:off x="2424315" y="2788024"/>
                <a:ext cx="241621" cy="24162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5" name="正方形/長方形 84">
                <a:extLst>
                  <a:ext uri="{FF2B5EF4-FFF2-40B4-BE49-F238E27FC236}">
                    <a16:creationId xmlns:a16="http://schemas.microsoft.com/office/drawing/2014/main" id="{83E28863-36A4-4D44-B91A-670FC47E7EFE}"/>
                  </a:ext>
                </a:extLst>
              </p:cNvPr>
              <p:cNvSpPr/>
              <p:nvPr/>
            </p:nvSpPr>
            <p:spPr>
              <a:xfrm>
                <a:off x="1941073" y="3029645"/>
                <a:ext cx="241621" cy="24162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6" name="正方形/長方形 85">
                <a:extLst>
                  <a:ext uri="{FF2B5EF4-FFF2-40B4-BE49-F238E27FC236}">
                    <a16:creationId xmlns:a16="http://schemas.microsoft.com/office/drawing/2014/main" id="{7A14257F-1ACF-0F41-829E-C6FDCDA58D7D}"/>
                  </a:ext>
                </a:extLst>
              </p:cNvPr>
              <p:cNvSpPr/>
              <p:nvPr/>
            </p:nvSpPr>
            <p:spPr>
              <a:xfrm>
                <a:off x="2182694" y="3029645"/>
                <a:ext cx="241621" cy="24162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7" name="正方形/長方形 86">
                <a:extLst>
                  <a:ext uri="{FF2B5EF4-FFF2-40B4-BE49-F238E27FC236}">
                    <a16:creationId xmlns:a16="http://schemas.microsoft.com/office/drawing/2014/main" id="{CD03EDD1-2D2C-1A41-A875-2F4BF36E7825}"/>
                  </a:ext>
                </a:extLst>
              </p:cNvPr>
              <p:cNvSpPr/>
              <p:nvPr/>
            </p:nvSpPr>
            <p:spPr>
              <a:xfrm>
                <a:off x="2424315" y="3029645"/>
                <a:ext cx="241621" cy="24162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8" name="正方形/長方形 77">
              <a:extLst>
                <a:ext uri="{FF2B5EF4-FFF2-40B4-BE49-F238E27FC236}">
                  <a16:creationId xmlns:a16="http://schemas.microsoft.com/office/drawing/2014/main" id="{FB29DA55-4187-AA4F-9ABD-DE1C806A5D8A}"/>
                </a:ext>
              </a:extLst>
            </p:cNvPr>
            <p:cNvSpPr/>
            <p:nvPr/>
          </p:nvSpPr>
          <p:spPr>
            <a:xfrm>
              <a:off x="1987013" y="5400093"/>
              <a:ext cx="714779" cy="724863"/>
            </a:xfrm>
            <a:prstGeom prst="rect">
              <a:avLst/>
            </a:prstGeom>
            <a:noFill/>
            <a:ln w="28575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8E3977D5-61B9-C940-B69C-D5C5DC8DEAB1}"/>
              </a:ext>
            </a:extLst>
          </p:cNvPr>
          <p:cNvSpPr txBox="1"/>
          <p:nvPr/>
        </p:nvSpPr>
        <p:spPr>
          <a:xfrm>
            <a:off x="6083239" y="343860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>
                <a:solidFill>
                  <a:schemeClr val="accent5"/>
                </a:solidFill>
              </a:rPr>
              <a:t>・・・</a:t>
            </a:r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869BA6D9-CE9C-9C4B-A7BD-A8EE80C25A13}"/>
              </a:ext>
            </a:extLst>
          </p:cNvPr>
          <p:cNvGrpSpPr/>
          <p:nvPr/>
        </p:nvGrpSpPr>
        <p:grpSpPr>
          <a:xfrm>
            <a:off x="3193859" y="3220011"/>
            <a:ext cx="724863" cy="724863"/>
            <a:chOff x="3193859" y="3220011"/>
            <a:chExt cx="724863" cy="724863"/>
          </a:xfrm>
        </p:grpSpPr>
        <p:grpSp>
          <p:nvGrpSpPr>
            <p:cNvPr id="63" name="グループ化 62">
              <a:extLst>
                <a:ext uri="{FF2B5EF4-FFF2-40B4-BE49-F238E27FC236}">
                  <a16:creationId xmlns:a16="http://schemas.microsoft.com/office/drawing/2014/main" id="{48FA7DF8-0F31-FF46-AFE7-788937040477}"/>
                </a:ext>
              </a:extLst>
            </p:cNvPr>
            <p:cNvGrpSpPr/>
            <p:nvPr/>
          </p:nvGrpSpPr>
          <p:grpSpPr>
            <a:xfrm>
              <a:off x="3193859" y="3220011"/>
              <a:ext cx="724863" cy="724863"/>
              <a:chOff x="1976929" y="5400093"/>
              <a:chExt cx="724863" cy="724863"/>
            </a:xfrm>
          </p:grpSpPr>
          <p:grpSp>
            <p:nvGrpSpPr>
              <p:cNvPr id="8" name="グループ化 7">
                <a:extLst>
                  <a:ext uri="{FF2B5EF4-FFF2-40B4-BE49-F238E27FC236}">
                    <a16:creationId xmlns:a16="http://schemas.microsoft.com/office/drawing/2014/main" id="{5A5B7224-174C-6D41-8A7B-0E5F9B2C4457}"/>
                  </a:ext>
                </a:extLst>
              </p:cNvPr>
              <p:cNvGrpSpPr/>
              <p:nvPr/>
            </p:nvGrpSpPr>
            <p:grpSpPr>
              <a:xfrm>
                <a:off x="1976929" y="5400093"/>
                <a:ext cx="724863" cy="724863"/>
                <a:chOff x="1941073" y="2546403"/>
                <a:chExt cx="724863" cy="724863"/>
              </a:xfrm>
              <a:solidFill>
                <a:schemeClr val="bg1"/>
              </a:solidFill>
            </p:grpSpPr>
            <p:sp>
              <p:nvSpPr>
                <p:cNvPr id="9" name="正方形/長方形 8">
                  <a:extLst>
                    <a:ext uri="{FF2B5EF4-FFF2-40B4-BE49-F238E27FC236}">
                      <a16:creationId xmlns:a16="http://schemas.microsoft.com/office/drawing/2014/main" id="{6418C8AE-ED46-C44C-8820-9C81895D6F84}"/>
                    </a:ext>
                  </a:extLst>
                </p:cNvPr>
                <p:cNvSpPr/>
                <p:nvPr/>
              </p:nvSpPr>
              <p:spPr>
                <a:xfrm>
                  <a:off x="1941073" y="2546403"/>
                  <a:ext cx="241621" cy="241621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" name="正方形/長方形 9">
                  <a:extLst>
                    <a:ext uri="{FF2B5EF4-FFF2-40B4-BE49-F238E27FC236}">
                      <a16:creationId xmlns:a16="http://schemas.microsoft.com/office/drawing/2014/main" id="{B910E509-4B4A-0247-854C-E2C35ED9B66E}"/>
                    </a:ext>
                  </a:extLst>
                </p:cNvPr>
                <p:cNvSpPr/>
                <p:nvPr/>
              </p:nvSpPr>
              <p:spPr>
                <a:xfrm>
                  <a:off x="2182694" y="2546403"/>
                  <a:ext cx="241621" cy="241621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正方形/長方形 10">
                  <a:extLst>
                    <a:ext uri="{FF2B5EF4-FFF2-40B4-BE49-F238E27FC236}">
                      <a16:creationId xmlns:a16="http://schemas.microsoft.com/office/drawing/2014/main" id="{0AAABCB2-7C01-2942-B2F7-F8C2899DB6FC}"/>
                    </a:ext>
                  </a:extLst>
                </p:cNvPr>
                <p:cNvSpPr/>
                <p:nvPr/>
              </p:nvSpPr>
              <p:spPr>
                <a:xfrm>
                  <a:off x="2424315" y="2546403"/>
                  <a:ext cx="241621" cy="241621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6AB198B-220A-644A-A6D0-46855E1C99A8}"/>
                    </a:ext>
                  </a:extLst>
                </p:cNvPr>
                <p:cNvSpPr/>
                <p:nvPr/>
              </p:nvSpPr>
              <p:spPr>
                <a:xfrm>
                  <a:off x="1941073" y="2788024"/>
                  <a:ext cx="241621" cy="241621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" name="正方形/長方形 12">
                  <a:extLst>
                    <a:ext uri="{FF2B5EF4-FFF2-40B4-BE49-F238E27FC236}">
                      <a16:creationId xmlns:a16="http://schemas.microsoft.com/office/drawing/2014/main" id="{0AAFEFE0-2764-A44F-BC6E-ECCFC92EA77C}"/>
                    </a:ext>
                  </a:extLst>
                </p:cNvPr>
                <p:cNvSpPr/>
                <p:nvPr/>
              </p:nvSpPr>
              <p:spPr>
                <a:xfrm>
                  <a:off x="2182694" y="2788024"/>
                  <a:ext cx="241621" cy="241621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正方形/長方形 13">
                  <a:extLst>
                    <a:ext uri="{FF2B5EF4-FFF2-40B4-BE49-F238E27FC236}">
                      <a16:creationId xmlns:a16="http://schemas.microsoft.com/office/drawing/2014/main" id="{D249FFF3-526B-3A45-BFF7-AE9E69A2E395}"/>
                    </a:ext>
                  </a:extLst>
                </p:cNvPr>
                <p:cNvSpPr/>
                <p:nvPr/>
              </p:nvSpPr>
              <p:spPr>
                <a:xfrm>
                  <a:off x="2424315" y="2788024"/>
                  <a:ext cx="241621" cy="241621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正方形/長方形 14">
                  <a:extLst>
                    <a:ext uri="{FF2B5EF4-FFF2-40B4-BE49-F238E27FC236}">
                      <a16:creationId xmlns:a16="http://schemas.microsoft.com/office/drawing/2014/main" id="{6AB708FF-1DF5-7B4C-97CE-26D0AB428B52}"/>
                    </a:ext>
                  </a:extLst>
                </p:cNvPr>
                <p:cNvSpPr/>
                <p:nvPr/>
              </p:nvSpPr>
              <p:spPr>
                <a:xfrm>
                  <a:off x="1941073" y="3029645"/>
                  <a:ext cx="241621" cy="241621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" name="正方形/長方形 15">
                  <a:extLst>
                    <a:ext uri="{FF2B5EF4-FFF2-40B4-BE49-F238E27FC236}">
                      <a16:creationId xmlns:a16="http://schemas.microsoft.com/office/drawing/2014/main" id="{83A2C33D-0464-FC47-BBAC-6BB1B94207C2}"/>
                    </a:ext>
                  </a:extLst>
                </p:cNvPr>
                <p:cNvSpPr/>
                <p:nvPr/>
              </p:nvSpPr>
              <p:spPr>
                <a:xfrm>
                  <a:off x="2182694" y="3029645"/>
                  <a:ext cx="241621" cy="241621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ADA279DA-89C7-3247-82DE-DEE95C7B621D}"/>
                    </a:ext>
                  </a:extLst>
                </p:cNvPr>
                <p:cNvSpPr/>
                <p:nvPr/>
              </p:nvSpPr>
              <p:spPr>
                <a:xfrm>
                  <a:off x="2424315" y="3029645"/>
                  <a:ext cx="241621" cy="241621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62" name="正方形/長方形 61">
                <a:extLst>
                  <a:ext uri="{FF2B5EF4-FFF2-40B4-BE49-F238E27FC236}">
                    <a16:creationId xmlns:a16="http://schemas.microsoft.com/office/drawing/2014/main" id="{8C3F632A-AFCF-ED4C-A924-E0CF347D0FBC}"/>
                  </a:ext>
                </a:extLst>
              </p:cNvPr>
              <p:cNvSpPr/>
              <p:nvPr/>
            </p:nvSpPr>
            <p:spPr>
              <a:xfrm>
                <a:off x="1987013" y="5400093"/>
                <a:ext cx="714779" cy="724863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9" name="テキスト ボックス 108">
              <a:extLst>
                <a:ext uri="{FF2B5EF4-FFF2-40B4-BE49-F238E27FC236}">
                  <a16:creationId xmlns:a16="http://schemas.microsoft.com/office/drawing/2014/main" id="{3A5DC837-C9A1-3D46-BCDF-E2B3FE66CF84}"/>
                </a:ext>
              </a:extLst>
            </p:cNvPr>
            <p:cNvSpPr txBox="1"/>
            <p:nvPr/>
          </p:nvSpPr>
          <p:spPr>
            <a:xfrm>
              <a:off x="3404313" y="3393716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accent5"/>
                  </a:solidFill>
                </a:rPr>
                <a:t>F</a:t>
              </a:r>
              <a:endParaRPr kumimoji="1" lang="ja-JP" altLang="en-US" b="1">
                <a:solidFill>
                  <a:schemeClr val="accent5"/>
                </a:solidFill>
              </a:endParaRPr>
            </a:p>
          </p:txBody>
        </p:sp>
      </p:grpSp>
      <p:grpSp>
        <p:nvGrpSpPr>
          <p:cNvPr id="117" name="グループ化 116">
            <a:extLst>
              <a:ext uri="{FF2B5EF4-FFF2-40B4-BE49-F238E27FC236}">
                <a16:creationId xmlns:a16="http://schemas.microsoft.com/office/drawing/2014/main" id="{C36287E2-2929-B34C-AAF9-D6A404840634}"/>
              </a:ext>
            </a:extLst>
          </p:cNvPr>
          <p:cNvGrpSpPr/>
          <p:nvPr/>
        </p:nvGrpSpPr>
        <p:grpSpPr>
          <a:xfrm>
            <a:off x="3067501" y="3985527"/>
            <a:ext cx="4190730" cy="594819"/>
            <a:chOff x="1862093" y="3909923"/>
            <a:chExt cx="4190730" cy="594819"/>
          </a:xfrm>
        </p:grpSpPr>
        <p:cxnSp>
          <p:nvCxnSpPr>
            <p:cNvPr id="91" name="直線矢印コネクタ 90">
              <a:extLst>
                <a:ext uri="{FF2B5EF4-FFF2-40B4-BE49-F238E27FC236}">
                  <a16:creationId xmlns:a16="http://schemas.microsoft.com/office/drawing/2014/main" id="{7213EB2B-6C8D-D745-B3C8-DE73C73C1027}"/>
                </a:ext>
              </a:extLst>
            </p:cNvPr>
            <p:cNvCxnSpPr>
              <a:cxnSpLocks/>
            </p:cNvCxnSpPr>
            <p:nvPr/>
          </p:nvCxnSpPr>
          <p:spPr>
            <a:xfrm>
              <a:off x="1862093" y="4094589"/>
              <a:ext cx="3892901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テキスト ボックス 95">
              <a:extLst>
                <a:ext uri="{FF2B5EF4-FFF2-40B4-BE49-F238E27FC236}">
                  <a16:creationId xmlns:a16="http://schemas.microsoft.com/office/drawing/2014/main" id="{87F3B4B2-F249-7F47-8920-DD782D6EB248}"/>
                </a:ext>
              </a:extLst>
            </p:cNvPr>
            <p:cNvSpPr txBox="1"/>
            <p:nvPr/>
          </p:nvSpPr>
          <p:spPr>
            <a:xfrm>
              <a:off x="5755947" y="3909923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accent1"/>
                  </a:solidFill>
                </a:rPr>
                <a:t>T</a:t>
              </a:r>
              <a:endParaRPr kumimoji="1" lang="ja-JP" altLang="en-US" b="1">
                <a:solidFill>
                  <a:schemeClr val="accent1"/>
                </a:solidFill>
              </a:endParaRPr>
            </a:p>
          </p:txBody>
        </p:sp>
        <p:cxnSp>
          <p:nvCxnSpPr>
            <p:cNvPr id="111" name="直線コネクタ 110">
              <a:extLst>
                <a:ext uri="{FF2B5EF4-FFF2-40B4-BE49-F238E27FC236}">
                  <a16:creationId xmlns:a16="http://schemas.microsoft.com/office/drawing/2014/main" id="{FA85C144-223E-E442-916D-047402162873}"/>
                </a:ext>
              </a:extLst>
            </p:cNvPr>
            <p:cNvCxnSpPr>
              <a:cxnSpLocks/>
            </p:cNvCxnSpPr>
            <p:nvPr/>
          </p:nvCxnSpPr>
          <p:spPr>
            <a:xfrm>
              <a:off x="2358998" y="3997989"/>
              <a:ext cx="0" cy="19320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コネクタ 111">
              <a:extLst>
                <a:ext uri="{FF2B5EF4-FFF2-40B4-BE49-F238E27FC236}">
                  <a16:creationId xmlns:a16="http://schemas.microsoft.com/office/drawing/2014/main" id="{8694069F-6063-7847-A8D7-3562467FEF05}"/>
                </a:ext>
              </a:extLst>
            </p:cNvPr>
            <p:cNvCxnSpPr>
              <a:cxnSpLocks/>
            </p:cNvCxnSpPr>
            <p:nvPr/>
          </p:nvCxnSpPr>
          <p:spPr>
            <a:xfrm>
              <a:off x="3402745" y="3997989"/>
              <a:ext cx="0" cy="19320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コネクタ 112">
              <a:extLst>
                <a:ext uri="{FF2B5EF4-FFF2-40B4-BE49-F238E27FC236}">
                  <a16:creationId xmlns:a16="http://schemas.microsoft.com/office/drawing/2014/main" id="{06AB8ED8-0EF4-D847-8FF2-83DE480CF151}"/>
                </a:ext>
              </a:extLst>
            </p:cNvPr>
            <p:cNvCxnSpPr>
              <a:cxnSpLocks/>
            </p:cNvCxnSpPr>
            <p:nvPr/>
          </p:nvCxnSpPr>
          <p:spPr>
            <a:xfrm>
              <a:off x="4454182" y="3997989"/>
              <a:ext cx="0" cy="19320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テキスト ボックス 113">
              <a:extLst>
                <a:ext uri="{FF2B5EF4-FFF2-40B4-BE49-F238E27FC236}">
                  <a16:creationId xmlns:a16="http://schemas.microsoft.com/office/drawing/2014/main" id="{17B2ECD2-A5D7-4F42-8901-B587999478BE}"/>
                </a:ext>
              </a:extLst>
            </p:cNvPr>
            <p:cNvSpPr txBox="1"/>
            <p:nvPr/>
          </p:nvSpPr>
          <p:spPr>
            <a:xfrm>
              <a:off x="2230072" y="4135410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accent1"/>
                  </a:solidFill>
                </a:rPr>
                <a:t>t</a:t>
              </a:r>
              <a:r>
                <a:rPr kumimoji="1" lang="en-US" altLang="ja-JP" baseline="-25000" dirty="0">
                  <a:solidFill>
                    <a:schemeClr val="accent1"/>
                  </a:solidFill>
                </a:rPr>
                <a:t>1</a:t>
              </a:r>
              <a:endParaRPr kumimoji="1" lang="ja-JP" altLang="en-US" baseline="-25000">
                <a:solidFill>
                  <a:schemeClr val="accent1"/>
                </a:solidFill>
              </a:endParaRPr>
            </a:p>
          </p:txBody>
        </p:sp>
        <p:sp>
          <p:nvSpPr>
            <p:cNvPr id="115" name="テキスト ボックス 114">
              <a:extLst>
                <a:ext uri="{FF2B5EF4-FFF2-40B4-BE49-F238E27FC236}">
                  <a16:creationId xmlns:a16="http://schemas.microsoft.com/office/drawing/2014/main" id="{43CF1906-3589-814D-9850-19EB541C0D1A}"/>
                </a:ext>
              </a:extLst>
            </p:cNvPr>
            <p:cNvSpPr txBox="1"/>
            <p:nvPr/>
          </p:nvSpPr>
          <p:spPr>
            <a:xfrm>
              <a:off x="3281294" y="4135410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accent1"/>
                  </a:solidFill>
                </a:rPr>
                <a:t>t</a:t>
              </a:r>
              <a:r>
                <a:rPr kumimoji="1" lang="en-US" altLang="ja-JP" baseline="-25000" dirty="0">
                  <a:solidFill>
                    <a:schemeClr val="accent1"/>
                  </a:solidFill>
                </a:rPr>
                <a:t>2</a:t>
              </a:r>
              <a:endParaRPr kumimoji="1" lang="ja-JP" altLang="en-US" baseline="-25000">
                <a:solidFill>
                  <a:schemeClr val="accent1"/>
                </a:solidFill>
              </a:endParaRPr>
            </a:p>
          </p:txBody>
        </p:sp>
        <p:sp>
          <p:nvSpPr>
            <p:cNvPr id="116" name="テキスト ボックス 115">
              <a:extLst>
                <a:ext uri="{FF2B5EF4-FFF2-40B4-BE49-F238E27FC236}">
                  <a16:creationId xmlns:a16="http://schemas.microsoft.com/office/drawing/2014/main" id="{358EEC60-4459-C14A-8E88-BF40AD34C674}"/>
                </a:ext>
              </a:extLst>
            </p:cNvPr>
            <p:cNvSpPr txBox="1"/>
            <p:nvPr/>
          </p:nvSpPr>
          <p:spPr>
            <a:xfrm>
              <a:off x="4300816" y="4135410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accent1"/>
                  </a:solidFill>
                </a:rPr>
                <a:t>t</a:t>
              </a:r>
              <a:r>
                <a:rPr kumimoji="1" lang="en-US" altLang="ja-JP" baseline="-25000" dirty="0">
                  <a:solidFill>
                    <a:schemeClr val="accent1"/>
                  </a:solidFill>
                </a:rPr>
                <a:t>3</a:t>
              </a:r>
              <a:endParaRPr kumimoji="1" lang="ja-JP" altLang="en-US" baseline="-25000">
                <a:solidFill>
                  <a:schemeClr val="accent1"/>
                </a:solidFill>
              </a:endParaRPr>
            </a:p>
          </p:txBody>
        </p: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7224AA1E-8DB6-954D-92AB-AD8FF7788FAC}"/>
              </a:ext>
            </a:extLst>
          </p:cNvPr>
          <p:cNvGrpSpPr/>
          <p:nvPr/>
        </p:nvGrpSpPr>
        <p:grpSpPr>
          <a:xfrm>
            <a:off x="5976011" y="3069820"/>
            <a:ext cx="1554408" cy="369332"/>
            <a:chOff x="5976011" y="3069820"/>
            <a:chExt cx="1554408" cy="369332"/>
          </a:xfrm>
        </p:grpSpPr>
        <p:sp>
          <p:nvSpPr>
            <p:cNvPr id="149" name="テキスト ボックス 148">
              <a:extLst>
                <a:ext uri="{FF2B5EF4-FFF2-40B4-BE49-F238E27FC236}">
                  <a16:creationId xmlns:a16="http://schemas.microsoft.com/office/drawing/2014/main" id="{F5AB1B06-FD19-0A43-942B-6B749D7BFB2A}"/>
                </a:ext>
              </a:extLst>
            </p:cNvPr>
            <p:cNvSpPr txBox="1"/>
            <p:nvPr/>
          </p:nvSpPr>
          <p:spPr>
            <a:xfrm>
              <a:off x="6098617" y="3069820"/>
              <a:ext cx="1431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/>
                <a:t>V </a:t>
              </a:r>
              <a:r>
                <a:rPr kumimoji="1" lang="en-US" altLang="ja-JP" dirty="0"/>
                <a:t>= {v</a:t>
              </a:r>
              <a:r>
                <a:rPr kumimoji="1" lang="en-US" altLang="ja-JP" baseline="-25000" dirty="0"/>
                <a:t>1</a:t>
              </a:r>
              <a:r>
                <a:rPr kumimoji="1" lang="en-US" altLang="ja-JP" dirty="0"/>
                <a:t>, v</a:t>
              </a:r>
              <a:r>
                <a:rPr kumimoji="1" lang="en-US" altLang="ja-JP" baseline="-25000" dirty="0"/>
                <a:t>2</a:t>
              </a:r>
              <a:r>
                <a:rPr kumimoji="1" lang="en-US" altLang="ja-JP" dirty="0"/>
                <a:t>, …}</a:t>
              </a:r>
              <a:endParaRPr kumimoji="1" lang="ja-JP" altLang="en-US"/>
            </a:p>
          </p:txBody>
        </p:sp>
        <p:sp>
          <p:nvSpPr>
            <p:cNvPr id="161" name="円/楕円 160">
              <a:extLst>
                <a:ext uri="{FF2B5EF4-FFF2-40B4-BE49-F238E27FC236}">
                  <a16:creationId xmlns:a16="http://schemas.microsoft.com/office/drawing/2014/main" id="{C181C6BF-D4A2-AD43-A678-5CF55E56D078}"/>
                </a:ext>
              </a:extLst>
            </p:cNvPr>
            <p:cNvSpPr/>
            <p:nvPr/>
          </p:nvSpPr>
          <p:spPr>
            <a:xfrm>
              <a:off x="5976011" y="3185520"/>
              <a:ext cx="94983" cy="9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11FC616C-529D-6D4B-9266-A083AF4E3B3D}"/>
              </a:ext>
            </a:extLst>
          </p:cNvPr>
          <p:cNvGrpSpPr/>
          <p:nvPr/>
        </p:nvGrpSpPr>
        <p:grpSpPr>
          <a:xfrm>
            <a:off x="1964325" y="3007847"/>
            <a:ext cx="456763" cy="3522345"/>
            <a:chOff x="1964325" y="3007847"/>
            <a:chExt cx="456763" cy="3522345"/>
          </a:xfrm>
        </p:grpSpPr>
        <p:sp>
          <p:nvSpPr>
            <p:cNvPr id="121" name="円/楕円 120">
              <a:extLst>
                <a:ext uri="{FF2B5EF4-FFF2-40B4-BE49-F238E27FC236}">
                  <a16:creationId xmlns:a16="http://schemas.microsoft.com/office/drawing/2014/main" id="{9AF10ED0-BE90-C14F-BA78-E26341CC7E70}"/>
                </a:ext>
              </a:extLst>
            </p:cNvPr>
            <p:cNvSpPr/>
            <p:nvPr/>
          </p:nvSpPr>
          <p:spPr>
            <a:xfrm>
              <a:off x="2231122" y="3935081"/>
              <a:ext cx="189966" cy="18996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49CBFD32-FD07-2346-A7B2-6EB6E3457185}"/>
                </a:ext>
              </a:extLst>
            </p:cNvPr>
            <p:cNvGrpSpPr/>
            <p:nvPr/>
          </p:nvGrpSpPr>
          <p:grpSpPr>
            <a:xfrm>
              <a:off x="1964325" y="3007847"/>
              <a:ext cx="386644" cy="3522345"/>
              <a:chOff x="1964325" y="3007847"/>
              <a:chExt cx="386644" cy="3522345"/>
            </a:xfrm>
          </p:grpSpPr>
          <p:cxnSp>
            <p:nvCxnSpPr>
              <p:cNvPr id="120" name="直線コネクタ 119">
                <a:extLst>
                  <a:ext uri="{FF2B5EF4-FFF2-40B4-BE49-F238E27FC236}">
                    <a16:creationId xmlns:a16="http://schemas.microsoft.com/office/drawing/2014/main" id="{BCE1606B-53FB-E942-B2ED-0A9E721B1C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7277" y="3340821"/>
                <a:ext cx="0" cy="2536228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テキスト ボックス 125">
                <a:extLst>
                  <a:ext uri="{FF2B5EF4-FFF2-40B4-BE49-F238E27FC236}">
                    <a16:creationId xmlns:a16="http://schemas.microsoft.com/office/drawing/2014/main" id="{D0645477-CCAD-6047-8CDC-CAC6FE799107}"/>
                  </a:ext>
                </a:extLst>
              </p:cNvPr>
              <p:cNvSpPr txBox="1"/>
              <p:nvPr/>
            </p:nvSpPr>
            <p:spPr>
              <a:xfrm>
                <a:off x="1964325" y="3007847"/>
                <a:ext cx="3866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b="1" dirty="0">
                    <a:solidFill>
                      <a:schemeClr val="accent4"/>
                    </a:solidFill>
                  </a:rPr>
                  <a:t>M</a:t>
                </a:r>
                <a:endParaRPr kumimoji="1" lang="ja-JP" altLang="en-US" b="1"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59ECA75B-E0B6-5346-8DB1-702FC9A265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6105" y="5922154"/>
                <a:ext cx="0" cy="608038"/>
              </a:xfrm>
              <a:prstGeom prst="line">
                <a:avLst/>
              </a:prstGeom>
              <a:ln w="38100">
                <a:solidFill>
                  <a:schemeClr val="accent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0" name="円/楕円 219">
              <a:extLst>
                <a:ext uri="{FF2B5EF4-FFF2-40B4-BE49-F238E27FC236}">
                  <a16:creationId xmlns:a16="http://schemas.microsoft.com/office/drawing/2014/main" id="{9554E21E-1C1E-024A-ADC4-05BB24972361}"/>
                </a:ext>
              </a:extLst>
            </p:cNvPr>
            <p:cNvSpPr/>
            <p:nvPr/>
          </p:nvSpPr>
          <p:spPr>
            <a:xfrm>
              <a:off x="2229842" y="5593545"/>
              <a:ext cx="189966" cy="18996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25" name="グループ化 324">
            <a:extLst>
              <a:ext uri="{FF2B5EF4-FFF2-40B4-BE49-F238E27FC236}">
                <a16:creationId xmlns:a16="http://schemas.microsoft.com/office/drawing/2014/main" id="{D59B2B3A-3D23-B84B-8319-A0D03BB7D055}"/>
              </a:ext>
            </a:extLst>
          </p:cNvPr>
          <p:cNvGrpSpPr/>
          <p:nvPr/>
        </p:nvGrpSpPr>
        <p:grpSpPr>
          <a:xfrm>
            <a:off x="7832400" y="3193691"/>
            <a:ext cx="1259242" cy="1384697"/>
            <a:chOff x="7832400" y="3117491"/>
            <a:chExt cx="1259242" cy="1384697"/>
          </a:xfrm>
        </p:grpSpPr>
        <p:grpSp>
          <p:nvGrpSpPr>
            <p:cNvPr id="299" name="グループ化 298">
              <a:extLst>
                <a:ext uri="{FF2B5EF4-FFF2-40B4-BE49-F238E27FC236}">
                  <a16:creationId xmlns:a16="http://schemas.microsoft.com/office/drawing/2014/main" id="{8C84F7BA-1B9D-F24D-9C64-5CC5153730EF}"/>
                </a:ext>
              </a:extLst>
            </p:cNvPr>
            <p:cNvGrpSpPr/>
            <p:nvPr/>
          </p:nvGrpSpPr>
          <p:grpSpPr>
            <a:xfrm>
              <a:off x="7938495" y="3117491"/>
              <a:ext cx="1153147" cy="1156303"/>
              <a:chOff x="8490249" y="3291814"/>
              <a:chExt cx="1153147" cy="1156303"/>
            </a:xfrm>
          </p:grpSpPr>
          <p:grpSp>
            <p:nvGrpSpPr>
              <p:cNvPr id="294" name="グループ化 293">
                <a:extLst>
                  <a:ext uri="{FF2B5EF4-FFF2-40B4-BE49-F238E27FC236}">
                    <a16:creationId xmlns:a16="http://schemas.microsoft.com/office/drawing/2014/main" id="{C2AA91BE-ABFB-034A-ACFB-FCB1563EC670}"/>
                  </a:ext>
                </a:extLst>
              </p:cNvPr>
              <p:cNvGrpSpPr/>
              <p:nvPr/>
            </p:nvGrpSpPr>
            <p:grpSpPr>
              <a:xfrm>
                <a:off x="8490249" y="3291814"/>
                <a:ext cx="820239" cy="809223"/>
                <a:chOff x="8490249" y="3291814"/>
                <a:chExt cx="820239" cy="809223"/>
              </a:xfrm>
            </p:grpSpPr>
            <p:sp>
              <p:nvSpPr>
                <p:cNvPr id="276" name="直方体 275">
                  <a:extLst>
                    <a:ext uri="{FF2B5EF4-FFF2-40B4-BE49-F238E27FC236}">
                      <a16:creationId xmlns:a16="http://schemas.microsoft.com/office/drawing/2014/main" id="{92424EF0-CE8A-3448-BAC6-473E8AFE8257}"/>
                    </a:ext>
                  </a:extLst>
                </p:cNvPr>
                <p:cNvSpPr/>
                <p:nvPr/>
              </p:nvSpPr>
              <p:spPr>
                <a:xfrm>
                  <a:off x="8490249" y="3291814"/>
                  <a:ext cx="809224" cy="809223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282" name="直線コネクタ 281">
                  <a:extLst>
                    <a:ext uri="{FF2B5EF4-FFF2-40B4-BE49-F238E27FC236}">
                      <a16:creationId xmlns:a16="http://schemas.microsoft.com/office/drawing/2014/main" id="{5439438D-4E88-5848-AB91-814933A3ADA2}"/>
                    </a:ext>
                  </a:extLst>
                </p:cNvPr>
                <p:cNvCxnSpPr/>
                <p:nvPr/>
              </p:nvCxnSpPr>
              <p:spPr>
                <a:xfrm>
                  <a:off x="8490249" y="4101037"/>
                  <a:ext cx="636983" cy="0"/>
                </a:xfrm>
                <a:prstGeom prst="line">
                  <a:avLst/>
                </a:prstGeom>
                <a:ln w="57150" cap="rnd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直線コネクタ 290">
                  <a:extLst>
                    <a:ext uri="{FF2B5EF4-FFF2-40B4-BE49-F238E27FC236}">
                      <a16:creationId xmlns:a16="http://schemas.microsoft.com/office/drawing/2014/main" id="{34B70BB0-4355-B241-90CC-55E566BFD7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299473" y="3312787"/>
                  <a:ext cx="11015" cy="592792"/>
                </a:xfrm>
                <a:prstGeom prst="line">
                  <a:avLst/>
                </a:prstGeom>
                <a:ln w="571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直線コネクタ 286">
                  <a:extLst>
                    <a:ext uri="{FF2B5EF4-FFF2-40B4-BE49-F238E27FC236}">
                      <a16:creationId xmlns:a16="http://schemas.microsoft.com/office/drawing/2014/main" id="{23F09F5A-CDC5-0E4A-B6F2-70BCD37D85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27232" y="3905579"/>
                  <a:ext cx="183256" cy="195458"/>
                </a:xfrm>
                <a:prstGeom prst="line">
                  <a:avLst/>
                </a:prstGeom>
                <a:ln w="57150" cap="rnd">
                  <a:solidFill>
                    <a:schemeClr val="accent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9CA1CC49-8583-8F47-9652-76986A737B8B}"/>
                  </a:ext>
                </a:extLst>
              </p:cNvPr>
              <p:cNvSpPr txBox="1"/>
              <p:nvPr/>
            </p:nvSpPr>
            <p:spPr>
              <a:xfrm>
                <a:off x="8642804" y="4078785"/>
                <a:ext cx="2904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b="1" dirty="0">
                    <a:solidFill>
                      <a:schemeClr val="accent5"/>
                    </a:solidFill>
                  </a:rPr>
                  <a:t>F</a:t>
                </a:r>
                <a:endParaRPr kumimoji="1" lang="ja-JP" altLang="en-US" b="1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96" name="テキスト ボックス 295">
                <a:extLst>
                  <a:ext uri="{FF2B5EF4-FFF2-40B4-BE49-F238E27FC236}">
                    <a16:creationId xmlns:a16="http://schemas.microsoft.com/office/drawing/2014/main" id="{86F0D39D-E7B6-1544-BF13-90D92A9C4DC2}"/>
                  </a:ext>
                </a:extLst>
              </p:cNvPr>
              <p:cNvSpPr txBox="1"/>
              <p:nvPr/>
            </p:nvSpPr>
            <p:spPr>
              <a:xfrm>
                <a:off x="9213988" y="3937344"/>
                <a:ext cx="2984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b="1" dirty="0">
                    <a:solidFill>
                      <a:schemeClr val="accent1"/>
                    </a:solidFill>
                  </a:rPr>
                  <a:t>T</a:t>
                </a:r>
                <a:endParaRPr kumimoji="1" lang="ja-JP" altLang="en-US" b="1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97" name="テキスト ボックス 296">
                <a:extLst>
                  <a:ext uri="{FF2B5EF4-FFF2-40B4-BE49-F238E27FC236}">
                    <a16:creationId xmlns:a16="http://schemas.microsoft.com/office/drawing/2014/main" id="{ED5EB866-E411-1C4F-8FB6-20A410EA5912}"/>
                  </a:ext>
                </a:extLst>
              </p:cNvPr>
              <p:cNvSpPr txBox="1"/>
              <p:nvPr/>
            </p:nvSpPr>
            <p:spPr>
              <a:xfrm>
                <a:off x="9322474" y="3463847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b="1" dirty="0"/>
                  <a:t>V</a:t>
                </a:r>
                <a:endParaRPr kumimoji="1" lang="ja-JP" altLang="en-US" b="1"/>
              </a:p>
            </p:txBody>
          </p:sp>
          <p:sp>
            <p:nvSpPr>
              <p:cNvPr id="298" name="テキスト ボックス 297">
                <a:extLst>
                  <a:ext uri="{FF2B5EF4-FFF2-40B4-BE49-F238E27FC236}">
                    <a16:creationId xmlns:a16="http://schemas.microsoft.com/office/drawing/2014/main" id="{2941EB96-08B8-BA42-A9A6-4E344692188B}"/>
                  </a:ext>
                </a:extLst>
              </p:cNvPr>
              <p:cNvSpPr txBox="1"/>
              <p:nvPr/>
            </p:nvSpPr>
            <p:spPr>
              <a:xfrm>
                <a:off x="8578445" y="3584294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b="1" dirty="0">
                    <a:solidFill>
                      <a:schemeClr val="accent4"/>
                    </a:solidFill>
                  </a:rPr>
                  <a:t>m</a:t>
                </a:r>
                <a:r>
                  <a:rPr kumimoji="1" lang="en-US" altLang="ja-JP" baseline="-25000" dirty="0">
                    <a:solidFill>
                      <a:schemeClr val="accent4"/>
                    </a:solidFill>
                  </a:rPr>
                  <a:t>1</a:t>
                </a:r>
                <a:endParaRPr kumimoji="1" lang="ja-JP" altLang="en-US" baseline="-25000"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324" name="テキスト ボックス 323">
              <a:extLst>
                <a:ext uri="{FF2B5EF4-FFF2-40B4-BE49-F238E27FC236}">
                  <a16:creationId xmlns:a16="http://schemas.microsoft.com/office/drawing/2014/main" id="{A1ADFE28-92B1-664A-830A-3B2881BD3932}"/>
                </a:ext>
              </a:extLst>
            </p:cNvPr>
            <p:cNvSpPr txBox="1"/>
            <p:nvPr/>
          </p:nvSpPr>
          <p:spPr>
            <a:xfrm>
              <a:off x="7832400" y="422518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200" b="1"/>
                <a:t>３次テンソル</a:t>
              </a:r>
            </a:p>
          </p:txBody>
        </p:sp>
      </p:grp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3906BB32-E9CA-3C41-AF5C-EA543CDD32A9}"/>
              </a:ext>
            </a:extLst>
          </p:cNvPr>
          <p:cNvGrpSpPr/>
          <p:nvPr/>
        </p:nvGrpSpPr>
        <p:grpSpPr>
          <a:xfrm>
            <a:off x="2419808" y="4728284"/>
            <a:ext cx="6671834" cy="1567402"/>
            <a:chOff x="2419808" y="4728284"/>
            <a:chExt cx="6671834" cy="1567402"/>
          </a:xfrm>
        </p:grpSpPr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A876B2AB-4416-C740-86DF-1298B3171E61}"/>
                </a:ext>
              </a:extLst>
            </p:cNvPr>
            <p:cNvGrpSpPr/>
            <p:nvPr/>
          </p:nvGrpSpPr>
          <p:grpSpPr>
            <a:xfrm>
              <a:off x="2419808" y="4728284"/>
              <a:ext cx="5109331" cy="1542897"/>
              <a:chOff x="2419808" y="4728284"/>
              <a:chExt cx="5109331" cy="1542897"/>
            </a:xfrm>
          </p:grpSpPr>
          <p:cxnSp>
            <p:nvCxnSpPr>
              <p:cNvPr id="221" name="曲線コネクタ 220">
                <a:extLst>
                  <a:ext uri="{FF2B5EF4-FFF2-40B4-BE49-F238E27FC236}">
                    <a16:creationId xmlns:a16="http://schemas.microsoft.com/office/drawing/2014/main" id="{C4036CB1-DF91-684A-B5B6-4B1B48255E3D}"/>
                  </a:ext>
                </a:extLst>
              </p:cNvPr>
              <p:cNvCxnSpPr>
                <a:cxnSpLocks/>
                <a:stCxn id="220" idx="6"/>
                <a:endCxn id="223" idx="1"/>
              </p:cNvCxnSpPr>
              <p:nvPr/>
            </p:nvCxnSpPr>
            <p:spPr>
              <a:xfrm flipV="1">
                <a:off x="2419808" y="5508661"/>
                <a:ext cx="237240" cy="179867"/>
              </a:xfrm>
              <a:prstGeom prst="curvedConnector3">
                <a:avLst/>
              </a:prstGeom>
              <a:ln w="285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2" name="グループ化 221">
                <a:extLst>
                  <a:ext uri="{FF2B5EF4-FFF2-40B4-BE49-F238E27FC236}">
                    <a16:creationId xmlns:a16="http://schemas.microsoft.com/office/drawing/2014/main" id="{C028444E-5152-AA49-A556-574359495E1A}"/>
                  </a:ext>
                </a:extLst>
              </p:cNvPr>
              <p:cNvGrpSpPr/>
              <p:nvPr/>
            </p:nvGrpSpPr>
            <p:grpSpPr>
              <a:xfrm>
                <a:off x="2657048" y="4728284"/>
                <a:ext cx="4872091" cy="1542897"/>
                <a:chOff x="3143407" y="2967918"/>
                <a:chExt cx="4872091" cy="1542897"/>
              </a:xfrm>
            </p:grpSpPr>
            <p:sp>
              <p:nvSpPr>
                <p:cNvPr id="223" name="角丸四角形 222">
                  <a:extLst>
                    <a:ext uri="{FF2B5EF4-FFF2-40B4-BE49-F238E27FC236}">
                      <a16:creationId xmlns:a16="http://schemas.microsoft.com/office/drawing/2014/main" id="{03D03FE1-B642-DD4D-9AF3-E16222B9B216}"/>
                    </a:ext>
                  </a:extLst>
                </p:cNvPr>
                <p:cNvSpPr/>
                <p:nvPr/>
              </p:nvSpPr>
              <p:spPr>
                <a:xfrm>
                  <a:off x="3143407" y="2985775"/>
                  <a:ext cx="4871036" cy="1525040"/>
                </a:xfrm>
                <a:prstGeom prst="roundRect">
                  <a:avLst>
                    <a:gd name="adj" fmla="val 2469"/>
                  </a:avLst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224" name="グループ化 223">
                  <a:extLst>
                    <a:ext uri="{FF2B5EF4-FFF2-40B4-BE49-F238E27FC236}">
                      <a16:creationId xmlns:a16="http://schemas.microsoft.com/office/drawing/2014/main" id="{E5E9E330-F509-3140-8F0B-1A6D9298F7D8}"/>
                    </a:ext>
                  </a:extLst>
                </p:cNvPr>
                <p:cNvGrpSpPr/>
                <p:nvPr/>
              </p:nvGrpSpPr>
              <p:grpSpPr>
                <a:xfrm>
                  <a:off x="3678938" y="3118109"/>
                  <a:ext cx="724863" cy="724863"/>
                  <a:chOff x="1976929" y="5400093"/>
                  <a:chExt cx="724863" cy="724863"/>
                </a:xfrm>
              </p:grpSpPr>
              <p:grpSp>
                <p:nvGrpSpPr>
                  <p:cNvPr id="263" name="グループ化 262">
                    <a:extLst>
                      <a:ext uri="{FF2B5EF4-FFF2-40B4-BE49-F238E27FC236}">
                        <a16:creationId xmlns:a16="http://schemas.microsoft.com/office/drawing/2014/main" id="{11C211B6-BFDA-B849-96BB-3DC9493E4040}"/>
                      </a:ext>
                    </a:extLst>
                  </p:cNvPr>
                  <p:cNvGrpSpPr/>
                  <p:nvPr/>
                </p:nvGrpSpPr>
                <p:grpSpPr>
                  <a:xfrm>
                    <a:off x="1976929" y="5400093"/>
                    <a:ext cx="724863" cy="724863"/>
                    <a:chOff x="1941073" y="2546403"/>
                    <a:chExt cx="724863" cy="724863"/>
                  </a:xfrm>
                  <a:solidFill>
                    <a:schemeClr val="bg1"/>
                  </a:solidFill>
                </p:grpSpPr>
                <p:sp>
                  <p:nvSpPr>
                    <p:cNvPr id="265" name="正方形/長方形 264">
                      <a:extLst>
                        <a:ext uri="{FF2B5EF4-FFF2-40B4-BE49-F238E27FC236}">
                          <a16:creationId xmlns:a16="http://schemas.microsoft.com/office/drawing/2014/main" id="{F5BEA34D-0025-F544-9D51-C2653E3A35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41073" y="2546403"/>
                      <a:ext cx="241621" cy="241621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5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6" name="正方形/長方形 265">
                      <a:extLst>
                        <a:ext uri="{FF2B5EF4-FFF2-40B4-BE49-F238E27FC236}">
                          <a16:creationId xmlns:a16="http://schemas.microsoft.com/office/drawing/2014/main" id="{09F2001E-BBEF-3245-BC94-82151D5C0B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82694" y="2546403"/>
                      <a:ext cx="241621" cy="241621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5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7" name="正方形/長方形 266">
                      <a:extLst>
                        <a:ext uri="{FF2B5EF4-FFF2-40B4-BE49-F238E27FC236}">
                          <a16:creationId xmlns:a16="http://schemas.microsoft.com/office/drawing/2014/main" id="{14F51F1A-06B5-A243-B551-2375947E3A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15" y="2546403"/>
                      <a:ext cx="241621" cy="241621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5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8" name="正方形/長方形 267">
                      <a:extLst>
                        <a:ext uri="{FF2B5EF4-FFF2-40B4-BE49-F238E27FC236}">
                          <a16:creationId xmlns:a16="http://schemas.microsoft.com/office/drawing/2014/main" id="{83AD3085-EA11-9447-A671-D52049F5F6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41073" y="2788024"/>
                      <a:ext cx="241621" cy="241621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5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9" name="正方形/長方形 268">
                      <a:extLst>
                        <a:ext uri="{FF2B5EF4-FFF2-40B4-BE49-F238E27FC236}">
                          <a16:creationId xmlns:a16="http://schemas.microsoft.com/office/drawing/2014/main" id="{72666D21-21A7-1F43-8E6C-80015E63F6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82694" y="2788024"/>
                      <a:ext cx="241621" cy="241621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5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70" name="正方形/長方形 269">
                      <a:extLst>
                        <a:ext uri="{FF2B5EF4-FFF2-40B4-BE49-F238E27FC236}">
                          <a16:creationId xmlns:a16="http://schemas.microsoft.com/office/drawing/2014/main" id="{19B0A053-EC37-644A-BD8C-2DB09E5910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15" y="2788024"/>
                      <a:ext cx="241621" cy="241621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5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71" name="正方形/長方形 270">
                      <a:extLst>
                        <a:ext uri="{FF2B5EF4-FFF2-40B4-BE49-F238E27FC236}">
                          <a16:creationId xmlns:a16="http://schemas.microsoft.com/office/drawing/2014/main" id="{F893893C-EE8F-7A4D-A763-1949A4D0B2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41073" y="3029645"/>
                      <a:ext cx="241621" cy="241621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5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72" name="正方形/長方形 271">
                      <a:extLst>
                        <a:ext uri="{FF2B5EF4-FFF2-40B4-BE49-F238E27FC236}">
                          <a16:creationId xmlns:a16="http://schemas.microsoft.com/office/drawing/2014/main" id="{760F4341-DB80-5247-AE02-6253491A84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82694" y="3029645"/>
                      <a:ext cx="241621" cy="241621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5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73" name="正方形/長方形 272">
                      <a:extLst>
                        <a:ext uri="{FF2B5EF4-FFF2-40B4-BE49-F238E27FC236}">
                          <a16:creationId xmlns:a16="http://schemas.microsoft.com/office/drawing/2014/main" id="{74D7336F-6BBC-614A-985E-299ECBC712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15" y="3029645"/>
                      <a:ext cx="241621" cy="241621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5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  <p:sp>
                <p:nvSpPr>
                  <p:cNvPr id="264" name="正方形/長方形 263">
                    <a:extLst>
                      <a:ext uri="{FF2B5EF4-FFF2-40B4-BE49-F238E27FC236}">
                        <a16:creationId xmlns:a16="http://schemas.microsoft.com/office/drawing/2014/main" id="{CAE55439-6C21-3248-B5CC-52E5BB4E9FFD}"/>
                      </a:ext>
                    </a:extLst>
                  </p:cNvPr>
                  <p:cNvSpPr/>
                  <p:nvPr/>
                </p:nvSpPr>
                <p:spPr>
                  <a:xfrm>
                    <a:off x="1987013" y="5400093"/>
                    <a:ext cx="714779" cy="724863"/>
                  </a:xfrm>
                  <a:prstGeom prst="rect">
                    <a:avLst/>
                  </a:prstGeom>
                  <a:noFill/>
                  <a:ln w="28575">
                    <a:solidFill>
                      <a:schemeClr val="accent5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225" name="グループ化 224">
                  <a:extLst>
                    <a:ext uri="{FF2B5EF4-FFF2-40B4-BE49-F238E27FC236}">
                      <a16:creationId xmlns:a16="http://schemas.microsoft.com/office/drawing/2014/main" id="{7A3DE6A9-0105-B645-A790-524B407BCABE}"/>
                    </a:ext>
                  </a:extLst>
                </p:cNvPr>
                <p:cNvGrpSpPr/>
                <p:nvPr/>
              </p:nvGrpSpPr>
              <p:grpSpPr>
                <a:xfrm>
                  <a:off x="4736025" y="3118109"/>
                  <a:ext cx="724863" cy="724863"/>
                  <a:chOff x="1976929" y="5400093"/>
                  <a:chExt cx="724863" cy="724863"/>
                </a:xfrm>
              </p:grpSpPr>
              <p:grpSp>
                <p:nvGrpSpPr>
                  <p:cNvPr id="252" name="グループ化 251">
                    <a:extLst>
                      <a:ext uri="{FF2B5EF4-FFF2-40B4-BE49-F238E27FC236}">
                        <a16:creationId xmlns:a16="http://schemas.microsoft.com/office/drawing/2014/main" id="{818224EB-097D-6C44-B432-632D0DEC13C7}"/>
                      </a:ext>
                    </a:extLst>
                  </p:cNvPr>
                  <p:cNvGrpSpPr/>
                  <p:nvPr/>
                </p:nvGrpSpPr>
                <p:grpSpPr>
                  <a:xfrm>
                    <a:off x="1976929" y="5400093"/>
                    <a:ext cx="724863" cy="724863"/>
                    <a:chOff x="1941073" y="2546403"/>
                    <a:chExt cx="724863" cy="724863"/>
                  </a:xfrm>
                  <a:solidFill>
                    <a:schemeClr val="bg1"/>
                  </a:solidFill>
                </p:grpSpPr>
                <p:sp>
                  <p:nvSpPr>
                    <p:cNvPr id="254" name="正方形/長方形 253">
                      <a:extLst>
                        <a:ext uri="{FF2B5EF4-FFF2-40B4-BE49-F238E27FC236}">
                          <a16:creationId xmlns:a16="http://schemas.microsoft.com/office/drawing/2014/main" id="{2CCCA981-80CD-E94B-B4E8-087E727316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41073" y="2546403"/>
                      <a:ext cx="241621" cy="241621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5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5" name="正方形/長方形 254">
                      <a:extLst>
                        <a:ext uri="{FF2B5EF4-FFF2-40B4-BE49-F238E27FC236}">
                          <a16:creationId xmlns:a16="http://schemas.microsoft.com/office/drawing/2014/main" id="{82AAE5BC-2E00-754C-9622-0232F7804E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82694" y="2546403"/>
                      <a:ext cx="241621" cy="241621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5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6" name="正方形/長方形 255">
                      <a:extLst>
                        <a:ext uri="{FF2B5EF4-FFF2-40B4-BE49-F238E27FC236}">
                          <a16:creationId xmlns:a16="http://schemas.microsoft.com/office/drawing/2014/main" id="{66B9207E-61AE-AC4A-ABB5-1E09719C47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15" y="2546403"/>
                      <a:ext cx="241621" cy="241621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5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7" name="正方形/長方形 256">
                      <a:extLst>
                        <a:ext uri="{FF2B5EF4-FFF2-40B4-BE49-F238E27FC236}">
                          <a16:creationId xmlns:a16="http://schemas.microsoft.com/office/drawing/2014/main" id="{1F8072A6-D9DD-814C-97E8-97458DD5A6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41073" y="2788024"/>
                      <a:ext cx="241621" cy="241621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5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8" name="正方形/長方形 257">
                      <a:extLst>
                        <a:ext uri="{FF2B5EF4-FFF2-40B4-BE49-F238E27FC236}">
                          <a16:creationId xmlns:a16="http://schemas.microsoft.com/office/drawing/2014/main" id="{C37254E6-BDA4-1449-97B4-B80028607F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82694" y="2788024"/>
                      <a:ext cx="241621" cy="241621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5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9" name="正方形/長方形 258">
                      <a:extLst>
                        <a:ext uri="{FF2B5EF4-FFF2-40B4-BE49-F238E27FC236}">
                          <a16:creationId xmlns:a16="http://schemas.microsoft.com/office/drawing/2014/main" id="{5EFAB3A9-9156-6842-8F65-4A25BB1245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15" y="2788024"/>
                      <a:ext cx="241621" cy="241621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5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0" name="正方形/長方形 259">
                      <a:extLst>
                        <a:ext uri="{FF2B5EF4-FFF2-40B4-BE49-F238E27FC236}">
                          <a16:creationId xmlns:a16="http://schemas.microsoft.com/office/drawing/2014/main" id="{10F0BB1D-1DF4-E543-9DFC-E7264960A5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41073" y="3029645"/>
                      <a:ext cx="241621" cy="241621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5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1" name="正方形/長方形 260">
                      <a:extLst>
                        <a:ext uri="{FF2B5EF4-FFF2-40B4-BE49-F238E27FC236}">
                          <a16:creationId xmlns:a16="http://schemas.microsoft.com/office/drawing/2014/main" id="{87160813-165D-9943-9639-BCDB4382F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82694" y="3029645"/>
                      <a:ext cx="241621" cy="241621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5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2" name="正方形/長方形 261">
                      <a:extLst>
                        <a:ext uri="{FF2B5EF4-FFF2-40B4-BE49-F238E27FC236}">
                          <a16:creationId xmlns:a16="http://schemas.microsoft.com/office/drawing/2014/main" id="{6251C1EC-E865-644A-A793-BCCECE4C8A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15" y="3029645"/>
                      <a:ext cx="241621" cy="241621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5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  <p:sp>
                <p:nvSpPr>
                  <p:cNvPr id="253" name="正方形/長方形 252">
                    <a:extLst>
                      <a:ext uri="{FF2B5EF4-FFF2-40B4-BE49-F238E27FC236}">
                        <a16:creationId xmlns:a16="http://schemas.microsoft.com/office/drawing/2014/main" id="{CC164F59-18A4-1E42-9823-ED7E3D10BC78}"/>
                      </a:ext>
                    </a:extLst>
                  </p:cNvPr>
                  <p:cNvSpPr/>
                  <p:nvPr/>
                </p:nvSpPr>
                <p:spPr>
                  <a:xfrm>
                    <a:off x="1987013" y="5400093"/>
                    <a:ext cx="714779" cy="724863"/>
                  </a:xfrm>
                  <a:prstGeom prst="rect">
                    <a:avLst/>
                  </a:prstGeom>
                  <a:noFill/>
                  <a:ln w="28575">
                    <a:solidFill>
                      <a:schemeClr val="accent5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226" name="グループ化 225">
                  <a:extLst>
                    <a:ext uri="{FF2B5EF4-FFF2-40B4-BE49-F238E27FC236}">
                      <a16:creationId xmlns:a16="http://schemas.microsoft.com/office/drawing/2014/main" id="{BACBBB58-9008-C04B-A8CB-ADA41A82BB9E}"/>
                    </a:ext>
                  </a:extLst>
                </p:cNvPr>
                <p:cNvGrpSpPr/>
                <p:nvPr/>
              </p:nvGrpSpPr>
              <p:grpSpPr>
                <a:xfrm>
                  <a:off x="5780415" y="3118109"/>
                  <a:ext cx="724863" cy="724863"/>
                  <a:chOff x="1976929" y="5400093"/>
                  <a:chExt cx="724863" cy="724863"/>
                </a:xfrm>
              </p:grpSpPr>
              <p:grpSp>
                <p:nvGrpSpPr>
                  <p:cNvPr id="241" name="グループ化 240">
                    <a:extLst>
                      <a:ext uri="{FF2B5EF4-FFF2-40B4-BE49-F238E27FC236}">
                        <a16:creationId xmlns:a16="http://schemas.microsoft.com/office/drawing/2014/main" id="{B5305EB8-BC8B-0F4C-9844-77164D07EFF6}"/>
                      </a:ext>
                    </a:extLst>
                  </p:cNvPr>
                  <p:cNvGrpSpPr/>
                  <p:nvPr/>
                </p:nvGrpSpPr>
                <p:grpSpPr>
                  <a:xfrm>
                    <a:off x="1976929" y="5400093"/>
                    <a:ext cx="724863" cy="724863"/>
                    <a:chOff x="1941073" y="2546403"/>
                    <a:chExt cx="724863" cy="724863"/>
                  </a:xfrm>
                  <a:solidFill>
                    <a:schemeClr val="bg1"/>
                  </a:solidFill>
                </p:grpSpPr>
                <p:sp>
                  <p:nvSpPr>
                    <p:cNvPr id="243" name="正方形/長方形 242">
                      <a:extLst>
                        <a:ext uri="{FF2B5EF4-FFF2-40B4-BE49-F238E27FC236}">
                          <a16:creationId xmlns:a16="http://schemas.microsoft.com/office/drawing/2014/main" id="{EAA151A1-0F38-A54D-9F14-BF06E6A908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41073" y="2546403"/>
                      <a:ext cx="241621" cy="241621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5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4" name="正方形/長方形 243">
                      <a:extLst>
                        <a:ext uri="{FF2B5EF4-FFF2-40B4-BE49-F238E27FC236}">
                          <a16:creationId xmlns:a16="http://schemas.microsoft.com/office/drawing/2014/main" id="{0DEA2D33-2E4E-674E-98E1-F49968CADC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82694" y="2546403"/>
                      <a:ext cx="241621" cy="241621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5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5" name="正方形/長方形 244">
                      <a:extLst>
                        <a:ext uri="{FF2B5EF4-FFF2-40B4-BE49-F238E27FC236}">
                          <a16:creationId xmlns:a16="http://schemas.microsoft.com/office/drawing/2014/main" id="{29C10947-2A04-7A45-B2D7-989AF9085D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15" y="2546403"/>
                      <a:ext cx="241621" cy="241621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5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6" name="正方形/長方形 245">
                      <a:extLst>
                        <a:ext uri="{FF2B5EF4-FFF2-40B4-BE49-F238E27FC236}">
                          <a16:creationId xmlns:a16="http://schemas.microsoft.com/office/drawing/2014/main" id="{4F24EE4D-2C79-0D4C-923A-79236ABE13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41073" y="2788024"/>
                      <a:ext cx="241621" cy="241621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5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7" name="正方形/長方形 246">
                      <a:extLst>
                        <a:ext uri="{FF2B5EF4-FFF2-40B4-BE49-F238E27FC236}">
                          <a16:creationId xmlns:a16="http://schemas.microsoft.com/office/drawing/2014/main" id="{EAAA44AE-B193-BF4A-9D9A-8A112460AE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82694" y="2788024"/>
                      <a:ext cx="241621" cy="241621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5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8" name="正方形/長方形 247">
                      <a:extLst>
                        <a:ext uri="{FF2B5EF4-FFF2-40B4-BE49-F238E27FC236}">
                          <a16:creationId xmlns:a16="http://schemas.microsoft.com/office/drawing/2014/main" id="{D22653DC-8BBA-3447-A882-3DE70069A2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15" y="2788024"/>
                      <a:ext cx="241621" cy="241621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5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9" name="正方形/長方形 248">
                      <a:extLst>
                        <a:ext uri="{FF2B5EF4-FFF2-40B4-BE49-F238E27FC236}">
                          <a16:creationId xmlns:a16="http://schemas.microsoft.com/office/drawing/2014/main" id="{7FC34D82-12EC-8548-B4AC-88714437A5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41073" y="3029645"/>
                      <a:ext cx="241621" cy="241621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5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0" name="正方形/長方形 249">
                      <a:extLst>
                        <a:ext uri="{FF2B5EF4-FFF2-40B4-BE49-F238E27FC236}">
                          <a16:creationId xmlns:a16="http://schemas.microsoft.com/office/drawing/2014/main" id="{EA0A3039-6222-0446-83E7-2AFE6F4BCA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82694" y="3029645"/>
                      <a:ext cx="241621" cy="241621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5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1" name="正方形/長方形 250">
                      <a:extLst>
                        <a:ext uri="{FF2B5EF4-FFF2-40B4-BE49-F238E27FC236}">
                          <a16:creationId xmlns:a16="http://schemas.microsoft.com/office/drawing/2014/main" id="{3E16A990-DFEA-AB43-B003-150D5DE6B0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4315" y="3029645"/>
                      <a:ext cx="241621" cy="241621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5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  <p:sp>
                <p:nvSpPr>
                  <p:cNvPr id="242" name="正方形/長方形 241">
                    <a:extLst>
                      <a:ext uri="{FF2B5EF4-FFF2-40B4-BE49-F238E27FC236}">
                        <a16:creationId xmlns:a16="http://schemas.microsoft.com/office/drawing/2014/main" id="{B629F2E2-0CD2-A94F-AAD9-6837113C3DD3}"/>
                      </a:ext>
                    </a:extLst>
                  </p:cNvPr>
                  <p:cNvSpPr/>
                  <p:nvPr/>
                </p:nvSpPr>
                <p:spPr>
                  <a:xfrm>
                    <a:off x="1987013" y="5400093"/>
                    <a:ext cx="714779" cy="724863"/>
                  </a:xfrm>
                  <a:prstGeom prst="rect">
                    <a:avLst/>
                  </a:prstGeom>
                  <a:noFill/>
                  <a:ln w="28575">
                    <a:solidFill>
                      <a:schemeClr val="accent5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227" name="テキスト ボックス 226">
                  <a:extLst>
                    <a:ext uri="{FF2B5EF4-FFF2-40B4-BE49-F238E27FC236}">
                      <a16:creationId xmlns:a16="http://schemas.microsoft.com/office/drawing/2014/main" id="{56DBBF2F-8416-9540-9AA7-C733BFCACE8E}"/>
                    </a:ext>
                  </a:extLst>
                </p:cNvPr>
                <p:cNvSpPr txBox="1"/>
                <p:nvPr/>
              </p:nvSpPr>
              <p:spPr>
                <a:xfrm>
                  <a:off x="6568318" y="3336701"/>
                  <a:ext cx="877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b="1">
                      <a:solidFill>
                        <a:schemeClr val="accent5"/>
                      </a:solidFill>
                    </a:rPr>
                    <a:t>・・・</a:t>
                  </a:r>
                </a:p>
              </p:txBody>
            </p:sp>
            <p:sp>
              <p:nvSpPr>
                <p:cNvPr id="228" name="テキスト ボックス 227">
                  <a:extLst>
                    <a:ext uri="{FF2B5EF4-FFF2-40B4-BE49-F238E27FC236}">
                      <a16:creationId xmlns:a16="http://schemas.microsoft.com/office/drawing/2014/main" id="{23ACB499-2F8F-714D-9D86-4E0A1B599378}"/>
                    </a:ext>
                  </a:extLst>
                </p:cNvPr>
                <p:cNvSpPr txBox="1"/>
                <p:nvPr/>
              </p:nvSpPr>
              <p:spPr>
                <a:xfrm>
                  <a:off x="3155094" y="2984676"/>
                  <a:ext cx="4651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b="1" dirty="0">
                      <a:solidFill>
                        <a:schemeClr val="accent4"/>
                      </a:solidFill>
                    </a:rPr>
                    <a:t>m</a:t>
                  </a:r>
                  <a:r>
                    <a:rPr kumimoji="1" lang="en-US" altLang="ja-JP" baseline="-25000" dirty="0">
                      <a:solidFill>
                        <a:schemeClr val="accent4"/>
                      </a:solidFill>
                    </a:rPr>
                    <a:t>2</a:t>
                  </a:r>
                  <a:endParaRPr kumimoji="1" lang="ja-JP" altLang="en-US" baseline="-25000">
                    <a:solidFill>
                      <a:schemeClr val="accent4"/>
                    </a:solidFill>
                  </a:endParaRPr>
                </a:p>
              </p:txBody>
            </p:sp>
            <p:sp>
              <p:nvSpPr>
                <p:cNvPr id="229" name="テキスト ボックス 228">
                  <a:extLst>
                    <a:ext uri="{FF2B5EF4-FFF2-40B4-BE49-F238E27FC236}">
                      <a16:creationId xmlns:a16="http://schemas.microsoft.com/office/drawing/2014/main" id="{754CC10B-C1F5-7E42-AEE7-BEA5112D4C78}"/>
                    </a:ext>
                  </a:extLst>
                </p:cNvPr>
                <p:cNvSpPr txBox="1"/>
                <p:nvPr/>
              </p:nvSpPr>
              <p:spPr>
                <a:xfrm>
                  <a:off x="3889392" y="3291814"/>
                  <a:ext cx="29687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b="1" dirty="0">
                      <a:solidFill>
                        <a:schemeClr val="accent5"/>
                      </a:solidFill>
                    </a:rPr>
                    <a:t>F</a:t>
                  </a:r>
                  <a:endParaRPr kumimoji="1" lang="ja-JP" altLang="en-US" b="1">
                    <a:solidFill>
                      <a:schemeClr val="accent5"/>
                    </a:solidFill>
                  </a:endParaRPr>
                </a:p>
              </p:txBody>
            </p:sp>
            <p:grpSp>
              <p:nvGrpSpPr>
                <p:cNvPr id="230" name="グループ化 229">
                  <a:extLst>
                    <a:ext uri="{FF2B5EF4-FFF2-40B4-BE49-F238E27FC236}">
                      <a16:creationId xmlns:a16="http://schemas.microsoft.com/office/drawing/2014/main" id="{66056259-DD67-F24E-B083-0D5FA33E750E}"/>
                    </a:ext>
                  </a:extLst>
                </p:cNvPr>
                <p:cNvGrpSpPr/>
                <p:nvPr/>
              </p:nvGrpSpPr>
              <p:grpSpPr>
                <a:xfrm>
                  <a:off x="3552580" y="3883625"/>
                  <a:ext cx="4190730" cy="594819"/>
                  <a:chOff x="1862093" y="3909923"/>
                  <a:chExt cx="4190730" cy="594819"/>
                </a:xfrm>
              </p:grpSpPr>
              <p:cxnSp>
                <p:nvCxnSpPr>
                  <p:cNvPr id="233" name="直線矢印コネクタ 232">
                    <a:extLst>
                      <a:ext uri="{FF2B5EF4-FFF2-40B4-BE49-F238E27FC236}">
                        <a16:creationId xmlns:a16="http://schemas.microsoft.com/office/drawing/2014/main" id="{F88CB190-A583-9D4D-9BA1-BB4E88B164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62093" y="4094589"/>
                    <a:ext cx="3892901" cy="0"/>
                  </a:xfrm>
                  <a:prstGeom prst="straightConnector1">
                    <a:avLst/>
                  </a:prstGeom>
                  <a:ln w="381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4" name="テキスト ボックス 233">
                    <a:extLst>
                      <a:ext uri="{FF2B5EF4-FFF2-40B4-BE49-F238E27FC236}">
                        <a16:creationId xmlns:a16="http://schemas.microsoft.com/office/drawing/2014/main" id="{B50331DD-E8DA-644E-BF5F-11170DE6254E}"/>
                      </a:ext>
                    </a:extLst>
                  </p:cNvPr>
                  <p:cNvSpPr txBox="1"/>
                  <p:nvPr/>
                </p:nvSpPr>
                <p:spPr>
                  <a:xfrm>
                    <a:off x="5755947" y="3909923"/>
                    <a:ext cx="29687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ja-JP" b="1" dirty="0">
                        <a:solidFill>
                          <a:schemeClr val="accent1"/>
                        </a:solidFill>
                      </a:rPr>
                      <a:t>T</a:t>
                    </a:r>
                    <a:endParaRPr kumimoji="1" lang="ja-JP" altLang="en-US" b="1">
                      <a:solidFill>
                        <a:schemeClr val="accent1"/>
                      </a:solidFill>
                    </a:endParaRPr>
                  </a:p>
                </p:txBody>
              </p:sp>
              <p:cxnSp>
                <p:nvCxnSpPr>
                  <p:cNvPr id="235" name="直線コネクタ 234">
                    <a:extLst>
                      <a:ext uri="{FF2B5EF4-FFF2-40B4-BE49-F238E27FC236}">
                        <a16:creationId xmlns:a16="http://schemas.microsoft.com/office/drawing/2014/main" id="{E870E4D5-C002-D042-8100-E967F7EF4E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58998" y="3997989"/>
                    <a:ext cx="0" cy="193200"/>
                  </a:xfrm>
                  <a:prstGeom prst="line">
                    <a:avLst/>
                  </a:prstGeom>
                  <a:ln w="381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直線コネクタ 235">
                    <a:extLst>
                      <a:ext uri="{FF2B5EF4-FFF2-40B4-BE49-F238E27FC236}">
                        <a16:creationId xmlns:a16="http://schemas.microsoft.com/office/drawing/2014/main" id="{18952408-A45E-BE4B-83C8-66AAC016F0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02745" y="3997989"/>
                    <a:ext cx="0" cy="193200"/>
                  </a:xfrm>
                  <a:prstGeom prst="line">
                    <a:avLst/>
                  </a:prstGeom>
                  <a:ln w="381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7" name="直線コネクタ 236">
                    <a:extLst>
                      <a:ext uri="{FF2B5EF4-FFF2-40B4-BE49-F238E27FC236}">
                        <a16:creationId xmlns:a16="http://schemas.microsoft.com/office/drawing/2014/main" id="{3F0469A6-02A6-1140-ADA5-1D99848A5C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454182" y="3997989"/>
                    <a:ext cx="0" cy="193200"/>
                  </a:xfrm>
                  <a:prstGeom prst="line">
                    <a:avLst/>
                  </a:prstGeom>
                  <a:ln w="381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8" name="テキスト ボックス 237">
                    <a:extLst>
                      <a:ext uri="{FF2B5EF4-FFF2-40B4-BE49-F238E27FC236}">
                        <a16:creationId xmlns:a16="http://schemas.microsoft.com/office/drawing/2014/main" id="{B382DD2F-A04C-E645-9D20-EDDB2E861554}"/>
                      </a:ext>
                    </a:extLst>
                  </p:cNvPr>
                  <p:cNvSpPr txBox="1"/>
                  <p:nvPr/>
                </p:nvSpPr>
                <p:spPr>
                  <a:xfrm>
                    <a:off x="2230072" y="4135410"/>
                    <a:ext cx="34336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ja-JP" b="1" dirty="0">
                        <a:solidFill>
                          <a:schemeClr val="accent1"/>
                        </a:solidFill>
                      </a:rPr>
                      <a:t>t</a:t>
                    </a:r>
                    <a:r>
                      <a:rPr kumimoji="1" lang="en-US" altLang="ja-JP" baseline="-25000" dirty="0">
                        <a:solidFill>
                          <a:schemeClr val="accent1"/>
                        </a:solidFill>
                      </a:rPr>
                      <a:t>1</a:t>
                    </a:r>
                    <a:endParaRPr kumimoji="1" lang="ja-JP" altLang="en-US" baseline="-25000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239" name="テキスト ボックス 238">
                    <a:extLst>
                      <a:ext uri="{FF2B5EF4-FFF2-40B4-BE49-F238E27FC236}">
                        <a16:creationId xmlns:a16="http://schemas.microsoft.com/office/drawing/2014/main" id="{DB01E626-36B1-3046-9783-D0582B607898}"/>
                      </a:ext>
                    </a:extLst>
                  </p:cNvPr>
                  <p:cNvSpPr txBox="1"/>
                  <p:nvPr/>
                </p:nvSpPr>
                <p:spPr>
                  <a:xfrm>
                    <a:off x="3281294" y="4135410"/>
                    <a:ext cx="34336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ja-JP" b="1" dirty="0">
                        <a:solidFill>
                          <a:schemeClr val="accent1"/>
                        </a:solidFill>
                      </a:rPr>
                      <a:t>t</a:t>
                    </a:r>
                    <a:r>
                      <a:rPr kumimoji="1" lang="en-US" altLang="ja-JP" baseline="-25000" dirty="0">
                        <a:solidFill>
                          <a:schemeClr val="accent1"/>
                        </a:solidFill>
                      </a:rPr>
                      <a:t>2</a:t>
                    </a:r>
                    <a:endParaRPr kumimoji="1" lang="ja-JP" altLang="en-US" baseline="-25000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240" name="テキスト ボックス 239">
                    <a:extLst>
                      <a:ext uri="{FF2B5EF4-FFF2-40B4-BE49-F238E27FC236}">
                        <a16:creationId xmlns:a16="http://schemas.microsoft.com/office/drawing/2014/main" id="{E0B86DEB-6E3E-3D44-873F-BA881F2A57C2}"/>
                      </a:ext>
                    </a:extLst>
                  </p:cNvPr>
                  <p:cNvSpPr txBox="1"/>
                  <p:nvPr/>
                </p:nvSpPr>
                <p:spPr>
                  <a:xfrm>
                    <a:off x="4300816" y="4135410"/>
                    <a:ext cx="34336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ja-JP" b="1" dirty="0">
                        <a:solidFill>
                          <a:schemeClr val="accent1"/>
                        </a:solidFill>
                      </a:rPr>
                      <a:t>t</a:t>
                    </a:r>
                    <a:r>
                      <a:rPr kumimoji="1" lang="en-US" altLang="ja-JP" baseline="-25000" dirty="0">
                        <a:solidFill>
                          <a:schemeClr val="accent1"/>
                        </a:solidFill>
                      </a:rPr>
                      <a:t>3</a:t>
                    </a:r>
                    <a:endParaRPr kumimoji="1" lang="ja-JP" altLang="en-US" baseline="-25000">
                      <a:solidFill>
                        <a:schemeClr val="accent1"/>
                      </a:solidFill>
                    </a:endParaRPr>
                  </a:p>
                </p:txBody>
              </p:sp>
            </p:grpSp>
            <p:sp>
              <p:nvSpPr>
                <p:cNvPr id="231" name="テキスト ボックス 230">
                  <a:extLst>
                    <a:ext uri="{FF2B5EF4-FFF2-40B4-BE49-F238E27FC236}">
                      <a16:creationId xmlns:a16="http://schemas.microsoft.com/office/drawing/2014/main" id="{AB2848F0-9C70-5742-8337-C1FD4D391828}"/>
                    </a:ext>
                  </a:extLst>
                </p:cNvPr>
                <p:cNvSpPr txBox="1"/>
                <p:nvPr/>
              </p:nvSpPr>
              <p:spPr>
                <a:xfrm>
                  <a:off x="6583696" y="2967918"/>
                  <a:ext cx="14318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b="1" dirty="0"/>
                    <a:t>V </a:t>
                  </a:r>
                  <a:r>
                    <a:rPr kumimoji="1" lang="en-US" altLang="ja-JP" dirty="0"/>
                    <a:t>= {v</a:t>
                  </a:r>
                  <a:r>
                    <a:rPr kumimoji="1" lang="en-US" altLang="ja-JP" baseline="-25000" dirty="0"/>
                    <a:t>1</a:t>
                  </a:r>
                  <a:r>
                    <a:rPr kumimoji="1" lang="en-US" altLang="ja-JP" dirty="0"/>
                    <a:t>, v</a:t>
                  </a:r>
                  <a:r>
                    <a:rPr kumimoji="1" lang="en-US" altLang="ja-JP" baseline="-25000" dirty="0"/>
                    <a:t>2</a:t>
                  </a:r>
                  <a:r>
                    <a:rPr kumimoji="1" lang="en-US" altLang="ja-JP" dirty="0"/>
                    <a:t>, …}</a:t>
                  </a:r>
                  <a:endParaRPr kumimoji="1" lang="ja-JP" altLang="en-US"/>
                </a:p>
              </p:txBody>
            </p:sp>
            <p:sp>
              <p:nvSpPr>
                <p:cNvPr id="232" name="円/楕円 231">
                  <a:extLst>
                    <a:ext uri="{FF2B5EF4-FFF2-40B4-BE49-F238E27FC236}">
                      <a16:creationId xmlns:a16="http://schemas.microsoft.com/office/drawing/2014/main" id="{492C6726-CA8F-4645-B2EB-DD470A93CD0F}"/>
                    </a:ext>
                  </a:extLst>
                </p:cNvPr>
                <p:cNvSpPr/>
                <p:nvPr/>
              </p:nvSpPr>
              <p:spPr>
                <a:xfrm>
                  <a:off x="6461090" y="3083618"/>
                  <a:ext cx="94983" cy="9498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326" name="グループ化 325">
              <a:extLst>
                <a:ext uri="{FF2B5EF4-FFF2-40B4-BE49-F238E27FC236}">
                  <a16:creationId xmlns:a16="http://schemas.microsoft.com/office/drawing/2014/main" id="{58D7EC0F-B24D-164C-911C-6D5171DF815E}"/>
                </a:ext>
              </a:extLst>
            </p:cNvPr>
            <p:cNvGrpSpPr/>
            <p:nvPr/>
          </p:nvGrpSpPr>
          <p:grpSpPr>
            <a:xfrm>
              <a:off x="7832400" y="4910989"/>
              <a:ext cx="1259242" cy="1384697"/>
              <a:chOff x="7832400" y="3117491"/>
              <a:chExt cx="1259242" cy="1384697"/>
            </a:xfrm>
          </p:grpSpPr>
          <p:grpSp>
            <p:nvGrpSpPr>
              <p:cNvPr id="327" name="グループ化 326">
                <a:extLst>
                  <a:ext uri="{FF2B5EF4-FFF2-40B4-BE49-F238E27FC236}">
                    <a16:creationId xmlns:a16="http://schemas.microsoft.com/office/drawing/2014/main" id="{B5F89C21-BCD0-8E45-85A6-8FBA2ADA23F1}"/>
                  </a:ext>
                </a:extLst>
              </p:cNvPr>
              <p:cNvGrpSpPr/>
              <p:nvPr/>
            </p:nvGrpSpPr>
            <p:grpSpPr>
              <a:xfrm>
                <a:off x="7938495" y="3117491"/>
                <a:ext cx="1153147" cy="1156303"/>
                <a:chOff x="8490249" y="3291814"/>
                <a:chExt cx="1153147" cy="1156303"/>
              </a:xfrm>
            </p:grpSpPr>
            <p:grpSp>
              <p:nvGrpSpPr>
                <p:cNvPr id="329" name="グループ化 328">
                  <a:extLst>
                    <a:ext uri="{FF2B5EF4-FFF2-40B4-BE49-F238E27FC236}">
                      <a16:creationId xmlns:a16="http://schemas.microsoft.com/office/drawing/2014/main" id="{3E85CDC9-7534-274D-8395-9A5A8DA2B0EB}"/>
                    </a:ext>
                  </a:extLst>
                </p:cNvPr>
                <p:cNvGrpSpPr/>
                <p:nvPr/>
              </p:nvGrpSpPr>
              <p:grpSpPr>
                <a:xfrm>
                  <a:off x="8490249" y="3291814"/>
                  <a:ext cx="820239" cy="809223"/>
                  <a:chOff x="8490249" y="3291814"/>
                  <a:chExt cx="820239" cy="809223"/>
                </a:xfrm>
              </p:grpSpPr>
              <p:sp>
                <p:nvSpPr>
                  <p:cNvPr id="334" name="直方体 333">
                    <a:extLst>
                      <a:ext uri="{FF2B5EF4-FFF2-40B4-BE49-F238E27FC236}">
                        <a16:creationId xmlns:a16="http://schemas.microsoft.com/office/drawing/2014/main" id="{C1FF38C6-F9A3-7841-9D49-EA8D4CBC15B1}"/>
                      </a:ext>
                    </a:extLst>
                  </p:cNvPr>
                  <p:cNvSpPr/>
                  <p:nvPr/>
                </p:nvSpPr>
                <p:spPr>
                  <a:xfrm>
                    <a:off x="8490249" y="3291814"/>
                    <a:ext cx="809224" cy="809223"/>
                  </a:xfrm>
                  <a:prstGeom prst="cub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8575"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cxnSp>
                <p:nvCxnSpPr>
                  <p:cNvPr id="335" name="直線コネクタ 334">
                    <a:extLst>
                      <a:ext uri="{FF2B5EF4-FFF2-40B4-BE49-F238E27FC236}">
                        <a16:creationId xmlns:a16="http://schemas.microsoft.com/office/drawing/2014/main" id="{B4119E36-3CB9-6749-8BDA-43AD407CE099}"/>
                      </a:ext>
                    </a:extLst>
                  </p:cNvPr>
                  <p:cNvCxnSpPr/>
                  <p:nvPr/>
                </p:nvCxnSpPr>
                <p:spPr>
                  <a:xfrm>
                    <a:off x="8490249" y="4101037"/>
                    <a:ext cx="636983" cy="0"/>
                  </a:xfrm>
                  <a:prstGeom prst="line">
                    <a:avLst/>
                  </a:prstGeom>
                  <a:ln w="57150" cap="rnd">
                    <a:solidFill>
                      <a:schemeClr val="accent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直線コネクタ 335">
                    <a:extLst>
                      <a:ext uri="{FF2B5EF4-FFF2-40B4-BE49-F238E27FC236}">
                        <a16:creationId xmlns:a16="http://schemas.microsoft.com/office/drawing/2014/main" id="{55937034-EDE2-A040-BEBD-D1F205B13D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9299473" y="3312787"/>
                    <a:ext cx="11015" cy="592792"/>
                  </a:xfrm>
                  <a:prstGeom prst="line">
                    <a:avLst/>
                  </a:prstGeom>
                  <a:ln w="5715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" name="直線コネクタ 336">
                    <a:extLst>
                      <a:ext uri="{FF2B5EF4-FFF2-40B4-BE49-F238E27FC236}">
                        <a16:creationId xmlns:a16="http://schemas.microsoft.com/office/drawing/2014/main" id="{B6C3FB46-6CD4-4844-85DA-FB183114ED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127232" y="3905579"/>
                    <a:ext cx="183256" cy="195458"/>
                  </a:xfrm>
                  <a:prstGeom prst="line">
                    <a:avLst/>
                  </a:prstGeom>
                  <a:ln w="57150" cap="rnd">
                    <a:solidFill>
                      <a:schemeClr val="accent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0" name="テキスト ボックス 329">
                  <a:extLst>
                    <a:ext uri="{FF2B5EF4-FFF2-40B4-BE49-F238E27FC236}">
                      <a16:creationId xmlns:a16="http://schemas.microsoft.com/office/drawing/2014/main" id="{5BFA6696-86E0-3A4E-B487-D7F7FFC7F850}"/>
                    </a:ext>
                  </a:extLst>
                </p:cNvPr>
                <p:cNvSpPr txBox="1"/>
                <p:nvPr/>
              </p:nvSpPr>
              <p:spPr>
                <a:xfrm>
                  <a:off x="8642804" y="4078785"/>
                  <a:ext cx="2904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b="1" dirty="0">
                      <a:solidFill>
                        <a:schemeClr val="accent5"/>
                      </a:solidFill>
                    </a:rPr>
                    <a:t>F</a:t>
                  </a:r>
                  <a:endParaRPr kumimoji="1" lang="ja-JP" altLang="en-US" b="1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331" name="テキスト ボックス 330">
                  <a:extLst>
                    <a:ext uri="{FF2B5EF4-FFF2-40B4-BE49-F238E27FC236}">
                      <a16:creationId xmlns:a16="http://schemas.microsoft.com/office/drawing/2014/main" id="{C71CC66A-3F19-A94E-A9A0-53B1CCD5E8FA}"/>
                    </a:ext>
                  </a:extLst>
                </p:cNvPr>
                <p:cNvSpPr txBox="1"/>
                <p:nvPr/>
              </p:nvSpPr>
              <p:spPr>
                <a:xfrm>
                  <a:off x="9213988" y="3937344"/>
                  <a:ext cx="2984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b="1" dirty="0">
                      <a:solidFill>
                        <a:schemeClr val="accent1"/>
                      </a:solidFill>
                    </a:rPr>
                    <a:t>T</a:t>
                  </a:r>
                  <a:endParaRPr kumimoji="1" lang="ja-JP" altLang="en-US" b="1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332" name="テキスト ボックス 331">
                  <a:extLst>
                    <a:ext uri="{FF2B5EF4-FFF2-40B4-BE49-F238E27FC236}">
                      <a16:creationId xmlns:a16="http://schemas.microsoft.com/office/drawing/2014/main" id="{5A98A6A4-1A54-BD4D-B9AC-32E215A4FB61}"/>
                    </a:ext>
                  </a:extLst>
                </p:cNvPr>
                <p:cNvSpPr txBox="1"/>
                <p:nvPr/>
              </p:nvSpPr>
              <p:spPr>
                <a:xfrm>
                  <a:off x="9322474" y="3463847"/>
                  <a:ext cx="3209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b="1" dirty="0"/>
                    <a:t>V</a:t>
                  </a:r>
                  <a:endParaRPr kumimoji="1" lang="ja-JP" altLang="en-US" b="1"/>
                </a:p>
              </p:txBody>
            </p:sp>
            <p:sp>
              <p:nvSpPr>
                <p:cNvPr id="333" name="テキスト ボックス 332">
                  <a:extLst>
                    <a:ext uri="{FF2B5EF4-FFF2-40B4-BE49-F238E27FC236}">
                      <a16:creationId xmlns:a16="http://schemas.microsoft.com/office/drawing/2014/main" id="{DFD1BD9E-F4B9-6742-B2DE-34BFFF0919B3}"/>
                    </a:ext>
                  </a:extLst>
                </p:cNvPr>
                <p:cNvSpPr txBox="1"/>
                <p:nvPr/>
              </p:nvSpPr>
              <p:spPr>
                <a:xfrm>
                  <a:off x="8578445" y="3584294"/>
                  <a:ext cx="4507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b="1" dirty="0">
                      <a:solidFill>
                        <a:schemeClr val="accent4"/>
                      </a:solidFill>
                    </a:rPr>
                    <a:t>m</a:t>
                  </a:r>
                  <a:r>
                    <a:rPr kumimoji="1" lang="en-US" altLang="ja-JP" baseline="-25000" dirty="0">
                      <a:solidFill>
                        <a:schemeClr val="accent4"/>
                      </a:solidFill>
                    </a:rPr>
                    <a:t>2</a:t>
                  </a:r>
                  <a:endParaRPr kumimoji="1" lang="ja-JP" altLang="en-US" baseline="-25000">
                    <a:solidFill>
                      <a:schemeClr val="accent4"/>
                    </a:solidFill>
                  </a:endParaRPr>
                </a:p>
              </p:txBody>
            </p:sp>
          </p:grpSp>
          <p:sp>
            <p:nvSpPr>
              <p:cNvPr id="328" name="テキスト ボックス 327">
                <a:extLst>
                  <a:ext uri="{FF2B5EF4-FFF2-40B4-BE49-F238E27FC236}">
                    <a16:creationId xmlns:a16="http://schemas.microsoft.com/office/drawing/2014/main" id="{8836722E-69CA-1749-9B56-F3D29B6E9DE1}"/>
                  </a:ext>
                </a:extLst>
              </p:cNvPr>
              <p:cNvSpPr txBox="1"/>
              <p:nvPr/>
            </p:nvSpPr>
            <p:spPr>
              <a:xfrm>
                <a:off x="7832400" y="4225189"/>
                <a:ext cx="110799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1200" b="1"/>
                  <a:t>３次テンソル</a:t>
                </a:r>
              </a:p>
            </p:txBody>
          </p:sp>
        </p:grp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5827EADA-FA42-0A45-A419-7FACB6CCC67A}"/>
              </a:ext>
            </a:extLst>
          </p:cNvPr>
          <p:cNvGrpSpPr/>
          <p:nvPr/>
        </p:nvGrpSpPr>
        <p:grpSpPr>
          <a:xfrm>
            <a:off x="9149219" y="3546647"/>
            <a:ext cx="2726454" cy="2677127"/>
            <a:chOff x="9149219" y="3546647"/>
            <a:chExt cx="2726454" cy="2677127"/>
          </a:xfrm>
        </p:grpSpPr>
        <p:grpSp>
          <p:nvGrpSpPr>
            <p:cNvPr id="338" name="グループ化 337">
              <a:extLst>
                <a:ext uri="{FF2B5EF4-FFF2-40B4-BE49-F238E27FC236}">
                  <a16:creationId xmlns:a16="http://schemas.microsoft.com/office/drawing/2014/main" id="{D4F73A05-9537-3F41-BA71-12ADF6DDE279}"/>
                </a:ext>
              </a:extLst>
            </p:cNvPr>
            <p:cNvGrpSpPr/>
            <p:nvPr/>
          </p:nvGrpSpPr>
          <p:grpSpPr>
            <a:xfrm>
              <a:off x="9613515" y="3546647"/>
              <a:ext cx="2262158" cy="2677127"/>
              <a:chOff x="9613515" y="3470447"/>
              <a:chExt cx="2262158" cy="2677127"/>
            </a:xfrm>
          </p:grpSpPr>
          <p:sp>
            <p:nvSpPr>
              <p:cNvPr id="313" name="テキスト ボックス 312">
                <a:extLst>
                  <a:ext uri="{FF2B5EF4-FFF2-40B4-BE49-F238E27FC236}">
                    <a16:creationId xmlns:a16="http://schemas.microsoft.com/office/drawing/2014/main" id="{5BA82740-64D2-1E40-A164-8EF28C554406}"/>
                  </a:ext>
                </a:extLst>
              </p:cNvPr>
              <p:cNvSpPr txBox="1"/>
              <p:nvPr/>
            </p:nvSpPr>
            <p:spPr>
              <a:xfrm>
                <a:off x="9613515" y="5501243"/>
                <a:ext cx="226215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b="1"/>
                  <a:t>大規模</a:t>
                </a:r>
                <a:br>
                  <a:rPr kumimoji="1" lang="en-US" altLang="ja-JP" b="1" dirty="0"/>
                </a:br>
                <a:r>
                  <a:rPr kumimoji="1" lang="ja-JP" altLang="en-US" b="1"/>
                  <a:t>４次テンソルデータ</a:t>
                </a:r>
              </a:p>
            </p:txBody>
          </p:sp>
          <p:sp>
            <p:nvSpPr>
              <p:cNvPr id="314" name="直方体 313">
                <a:extLst>
                  <a:ext uri="{FF2B5EF4-FFF2-40B4-BE49-F238E27FC236}">
                    <a16:creationId xmlns:a16="http://schemas.microsoft.com/office/drawing/2014/main" id="{F4BC696B-E469-3548-8B9B-CC794C4D12C3}"/>
                  </a:ext>
                </a:extLst>
              </p:cNvPr>
              <p:cNvSpPr/>
              <p:nvPr/>
            </p:nvSpPr>
            <p:spPr>
              <a:xfrm>
                <a:off x="9792546" y="4707803"/>
                <a:ext cx="536354" cy="536353"/>
              </a:xfrm>
              <a:prstGeom prst="cub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5" name="直方体 314">
                <a:extLst>
                  <a:ext uri="{FF2B5EF4-FFF2-40B4-BE49-F238E27FC236}">
                    <a16:creationId xmlns:a16="http://schemas.microsoft.com/office/drawing/2014/main" id="{54A182FD-91C4-CF4B-930E-D74D700117DD}"/>
                  </a:ext>
                </a:extLst>
              </p:cNvPr>
              <p:cNvSpPr/>
              <p:nvPr/>
            </p:nvSpPr>
            <p:spPr>
              <a:xfrm>
                <a:off x="10416162" y="4700375"/>
                <a:ext cx="536354" cy="536353"/>
              </a:xfrm>
              <a:prstGeom prst="cub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7" name="直方体 316">
                <a:extLst>
                  <a:ext uri="{FF2B5EF4-FFF2-40B4-BE49-F238E27FC236}">
                    <a16:creationId xmlns:a16="http://schemas.microsoft.com/office/drawing/2014/main" id="{35525449-04F5-DF41-9495-D651E3E476E5}"/>
                  </a:ext>
                </a:extLst>
              </p:cNvPr>
              <p:cNvSpPr/>
              <p:nvPr/>
            </p:nvSpPr>
            <p:spPr>
              <a:xfrm>
                <a:off x="9792546" y="4096553"/>
                <a:ext cx="536354" cy="536353"/>
              </a:xfrm>
              <a:prstGeom prst="cub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8" name="直方体 317">
                <a:extLst>
                  <a:ext uri="{FF2B5EF4-FFF2-40B4-BE49-F238E27FC236}">
                    <a16:creationId xmlns:a16="http://schemas.microsoft.com/office/drawing/2014/main" id="{F92D6E95-266E-704B-B4D6-B99BBB6E30CE}"/>
                  </a:ext>
                </a:extLst>
              </p:cNvPr>
              <p:cNvSpPr/>
              <p:nvPr/>
            </p:nvSpPr>
            <p:spPr>
              <a:xfrm>
                <a:off x="10416162" y="4089125"/>
                <a:ext cx="536354" cy="536353"/>
              </a:xfrm>
              <a:prstGeom prst="cub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9" name="直方体 318">
                <a:extLst>
                  <a:ext uri="{FF2B5EF4-FFF2-40B4-BE49-F238E27FC236}">
                    <a16:creationId xmlns:a16="http://schemas.microsoft.com/office/drawing/2014/main" id="{301999BD-D870-8948-AD1C-5E646E647533}"/>
                  </a:ext>
                </a:extLst>
              </p:cNvPr>
              <p:cNvSpPr/>
              <p:nvPr/>
            </p:nvSpPr>
            <p:spPr>
              <a:xfrm>
                <a:off x="11039778" y="4081697"/>
                <a:ext cx="536354" cy="536353"/>
              </a:xfrm>
              <a:prstGeom prst="cub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0" name="直方体 319">
                <a:extLst>
                  <a:ext uri="{FF2B5EF4-FFF2-40B4-BE49-F238E27FC236}">
                    <a16:creationId xmlns:a16="http://schemas.microsoft.com/office/drawing/2014/main" id="{728E2B1D-85CD-134C-BC6E-3BE73034BCEE}"/>
                  </a:ext>
                </a:extLst>
              </p:cNvPr>
              <p:cNvSpPr/>
              <p:nvPr/>
            </p:nvSpPr>
            <p:spPr>
              <a:xfrm>
                <a:off x="9792546" y="3485303"/>
                <a:ext cx="536354" cy="536353"/>
              </a:xfrm>
              <a:prstGeom prst="cub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1" name="直方体 320">
                <a:extLst>
                  <a:ext uri="{FF2B5EF4-FFF2-40B4-BE49-F238E27FC236}">
                    <a16:creationId xmlns:a16="http://schemas.microsoft.com/office/drawing/2014/main" id="{B6432EAD-329E-2F4F-BA28-494E556BB85D}"/>
                  </a:ext>
                </a:extLst>
              </p:cNvPr>
              <p:cNvSpPr/>
              <p:nvPr/>
            </p:nvSpPr>
            <p:spPr>
              <a:xfrm>
                <a:off x="10416162" y="3477875"/>
                <a:ext cx="536354" cy="536353"/>
              </a:xfrm>
              <a:prstGeom prst="cub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2" name="直方体 321">
                <a:extLst>
                  <a:ext uri="{FF2B5EF4-FFF2-40B4-BE49-F238E27FC236}">
                    <a16:creationId xmlns:a16="http://schemas.microsoft.com/office/drawing/2014/main" id="{89B31779-1EA7-2748-A6D1-D3004FE3AFF3}"/>
                  </a:ext>
                </a:extLst>
              </p:cNvPr>
              <p:cNvSpPr/>
              <p:nvPr/>
            </p:nvSpPr>
            <p:spPr>
              <a:xfrm>
                <a:off x="11039778" y="3470447"/>
                <a:ext cx="536354" cy="536353"/>
              </a:xfrm>
              <a:prstGeom prst="cub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3" name="テキスト ボックス 322">
                <a:extLst>
                  <a:ext uri="{FF2B5EF4-FFF2-40B4-BE49-F238E27FC236}">
                    <a16:creationId xmlns:a16="http://schemas.microsoft.com/office/drawing/2014/main" id="{EF97D8AE-5641-2943-8A50-27E53F02F830}"/>
                  </a:ext>
                </a:extLst>
              </p:cNvPr>
              <p:cNvSpPr txBox="1"/>
              <p:nvPr/>
            </p:nvSpPr>
            <p:spPr>
              <a:xfrm>
                <a:off x="10958850" y="4821245"/>
                <a:ext cx="7232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1400" b="1">
                    <a:solidFill>
                      <a:schemeClr val="accent4"/>
                    </a:solidFill>
                  </a:rPr>
                  <a:t>・・・</a:t>
                </a:r>
              </a:p>
            </p:txBody>
          </p:sp>
        </p:grpSp>
        <p:sp>
          <p:nvSpPr>
            <p:cNvPr id="339" name="右矢印 338">
              <a:extLst>
                <a:ext uri="{FF2B5EF4-FFF2-40B4-BE49-F238E27FC236}">
                  <a16:creationId xmlns:a16="http://schemas.microsoft.com/office/drawing/2014/main" id="{DEC29387-F36C-DE4B-A130-D580D95CB102}"/>
                </a:ext>
              </a:extLst>
            </p:cNvPr>
            <p:cNvSpPr/>
            <p:nvPr/>
          </p:nvSpPr>
          <p:spPr>
            <a:xfrm>
              <a:off x="9149219" y="4606779"/>
              <a:ext cx="385733" cy="18979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1B51C926-F3D1-2E4B-81F8-51BB22E9B988}"/>
              </a:ext>
            </a:extLst>
          </p:cNvPr>
          <p:cNvGrpSpPr/>
          <p:nvPr/>
        </p:nvGrpSpPr>
        <p:grpSpPr>
          <a:xfrm>
            <a:off x="381393" y="3414689"/>
            <a:ext cx="1849729" cy="1094794"/>
            <a:chOff x="381393" y="3414689"/>
            <a:chExt cx="1849729" cy="1094794"/>
          </a:xfrm>
        </p:grpSpPr>
        <p:pic>
          <p:nvPicPr>
            <p:cNvPr id="274" name="図 273">
              <a:extLst>
                <a:ext uri="{FF2B5EF4-FFF2-40B4-BE49-F238E27FC236}">
                  <a16:creationId xmlns:a16="http://schemas.microsoft.com/office/drawing/2014/main" id="{5DCA76AA-447D-424E-A5AB-E618EDB6FB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7381"/>
            <a:stretch/>
          </p:blipFill>
          <p:spPr>
            <a:xfrm>
              <a:off x="381393" y="3414689"/>
              <a:ext cx="1508339" cy="109479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7" name="曲線コネクタ 6">
              <a:extLst>
                <a:ext uri="{FF2B5EF4-FFF2-40B4-BE49-F238E27FC236}">
                  <a16:creationId xmlns:a16="http://schemas.microsoft.com/office/drawing/2014/main" id="{7B335E85-0947-C845-9DDF-846043F733D5}"/>
                </a:ext>
              </a:extLst>
            </p:cNvPr>
            <p:cNvCxnSpPr>
              <a:stCxn id="274" idx="3"/>
              <a:endCxn id="121" idx="2"/>
            </p:cNvCxnSpPr>
            <p:nvPr/>
          </p:nvCxnSpPr>
          <p:spPr>
            <a:xfrm>
              <a:off x="1889732" y="3962086"/>
              <a:ext cx="341390" cy="67978"/>
            </a:xfrm>
            <a:prstGeom prst="curvedConnector3">
              <a:avLst/>
            </a:prstGeom>
            <a:ln w="12700">
              <a:solidFill>
                <a:schemeClr val="accent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0B6AA7CF-2F03-7643-A96B-2AF785FF1891}"/>
              </a:ext>
            </a:extLst>
          </p:cNvPr>
          <p:cNvGrpSpPr/>
          <p:nvPr/>
        </p:nvGrpSpPr>
        <p:grpSpPr>
          <a:xfrm>
            <a:off x="375427" y="4932139"/>
            <a:ext cx="1854415" cy="1094794"/>
            <a:chOff x="375427" y="4932139"/>
            <a:chExt cx="1854415" cy="1094794"/>
          </a:xfrm>
        </p:grpSpPr>
        <p:pic>
          <p:nvPicPr>
            <p:cNvPr id="275" name="図 274">
              <a:extLst>
                <a:ext uri="{FF2B5EF4-FFF2-40B4-BE49-F238E27FC236}">
                  <a16:creationId xmlns:a16="http://schemas.microsoft.com/office/drawing/2014/main" id="{527E1751-F4C6-C14A-9628-0E8CDF7365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560" r="33079"/>
            <a:stretch/>
          </p:blipFill>
          <p:spPr>
            <a:xfrm>
              <a:off x="375427" y="4932139"/>
              <a:ext cx="1542619" cy="109479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57" name="曲線コネクタ 156">
              <a:extLst>
                <a:ext uri="{FF2B5EF4-FFF2-40B4-BE49-F238E27FC236}">
                  <a16:creationId xmlns:a16="http://schemas.microsoft.com/office/drawing/2014/main" id="{5D6F5D4E-6BFF-6942-B9F1-091920C7C890}"/>
                </a:ext>
              </a:extLst>
            </p:cNvPr>
            <p:cNvCxnSpPr>
              <a:cxnSpLocks/>
              <a:stCxn id="275" idx="3"/>
              <a:endCxn id="220" idx="2"/>
            </p:cNvCxnSpPr>
            <p:nvPr/>
          </p:nvCxnSpPr>
          <p:spPr>
            <a:xfrm>
              <a:off x="1918046" y="5479536"/>
              <a:ext cx="311796" cy="208992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accent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スライド番号プレースホルダー 28">
            <a:extLst>
              <a:ext uri="{FF2B5EF4-FFF2-40B4-BE49-F238E27FC236}">
                <a16:creationId xmlns:a16="http://schemas.microsoft.com/office/drawing/2014/main" id="{8B3D6950-B671-534E-A2BA-C213F5BA7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728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3FAE45-B171-2E48-83A9-BB0DE805C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アンサンブルデータ解析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81B8042-095D-5241-AA31-8AB98E8F6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変数を固定した複数メンバ間の時空間特徴解析</a:t>
            </a:r>
            <a:endParaRPr lang="en-US" altLang="ja-JP" dirty="0"/>
          </a:p>
          <a:p>
            <a:pPr lvl="1"/>
            <a:r>
              <a:rPr lang="ja-JP" altLang="en-US"/>
              <a:t>着目変数の空間分布を可視化</a:t>
            </a:r>
            <a:endParaRPr lang="en-US" altLang="ja-JP" dirty="0"/>
          </a:p>
          <a:p>
            <a:pPr lvl="1"/>
            <a:r>
              <a:rPr lang="ja-JP" altLang="en-US"/>
              <a:t>時間変化をアニメーション表示</a:t>
            </a:r>
          </a:p>
        </p:txBody>
      </p:sp>
      <p:pic>
        <p:nvPicPr>
          <p:cNvPr id="4" name="xcorr" descr="xcorr">
            <a:hlinkClick r:id="" action="ppaction://media"/>
            <a:extLst>
              <a:ext uri="{FF2B5EF4-FFF2-40B4-BE49-F238E27FC236}">
                <a16:creationId xmlns:a16="http://schemas.microsoft.com/office/drawing/2014/main" id="{14318704-11FF-6B4E-B04D-85437F8068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5038" y="3428999"/>
            <a:ext cx="3630099" cy="26410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F687006-8FBF-1641-BE6C-2FA137873569}"/>
              </a:ext>
            </a:extLst>
          </p:cNvPr>
          <p:cNvSpPr txBox="1"/>
          <p:nvPr/>
        </p:nvSpPr>
        <p:spPr>
          <a:xfrm>
            <a:off x="9708912" y="4386370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…</a:t>
            </a:r>
            <a:endParaRPr kumimoji="1" lang="ja-JP" altLang="en-US" sz="32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1CC9558-28E7-6547-8CA5-0799B0EF7F98}"/>
              </a:ext>
            </a:extLst>
          </p:cNvPr>
          <p:cNvSpPr txBox="1"/>
          <p:nvPr/>
        </p:nvSpPr>
        <p:spPr>
          <a:xfrm>
            <a:off x="2966308" y="6176963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chemeClr val="accent4"/>
                </a:solidFill>
              </a:rPr>
              <a:t>m</a:t>
            </a:r>
            <a:r>
              <a:rPr kumimoji="1" lang="en-US" altLang="ja-JP" baseline="-25000" dirty="0">
                <a:solidFill>
                  <a:schemeClr val="accent4"/>
                </a:solidFill>
              </a:rPr>
              <a:t>1</a:t>
            </a:r>
            <a:endParaRPr kumimoji="1" lang="ja-JP" altLang="en-US" baseline="-25000">
              <a:solidFill>
                <a:schemeClr val="accent4"/>
              </a:solidFill>
            </a:endParaRP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8B857A61-0391-DA4B-A860-573EE156E979}"/>
              </a:ext>
            </a:extLst>
          </p:cNvPr>
          <p:cNvGrpSpPr/>
          <p:nvPr/>
        </p:nvGrpSpPr>
        <p:grpSpPr>
          <a:xfrm>
            <a:off x="5541975" y="3428998"/>
            <a:ext cx="3721341" cy="3027549"/>
            <a:chOff x="5541975" y="3428998"/>
            <a:chExt cx="3721341" cy="3027549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6F621E0A-599F-7445-B705-5C7AB22CA4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3560" r="33079"/>
            <a:stretch/>
          </p:blipFill>
          <p:spPr>
            <a:xfrm>
              <a:off x="5541975" y="3428998"/>
              <a:ext cx="3721341" cy="264102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CDDECC98-5883-5E4F-BD7D-4445342E4971}"/>
                </a:ext>
              </a:extLst>
            </p:cNvPr>
            <p:cNvSpPr txBox="1"/>
            <p:nvPr/>
          </p:nvSpPr>
          <p:spPr>
            <a:xfrm>
              <a:off x="7178866" y="6087215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accent4"/>
                  </a:solidFill>
                </a:rPr>
                <a:t>m</a:t>
              </a:r>
              <a:r>
                <a:rPr kumimoji="1" lang="en-US" altLang="ja-JP" baseline="-25000" dirty="0">
                  <a:solidFill>
                    <a:schemeClr val="accent4"/>
                  </a:solidFill>
                </a:rPr>
                <a:t>2</a:t>
              </a:r>
              <a:endParaRPr kumimoji="1" lang="ja-JP" altLang="en-US" baseline="-25000">
                <a:solidFill>
                  <a:schemeClr val="accent4"/>
                </a:solidFill>
              </a:endParaRPr>
            </a:p>
          </p:txBody>
        </p:sp>
      </p:grpSp>
      <p:sp>
        <p:nvSpPr>
          <p:cNvPr id="11" name="スライド番号プレースホルダー 10">
            <a:extLst>
              <a:ext uri="{FF2B5EF4-FFF2-40B4-BE49-F238E27FC236}">
                <a16:creationId xmlns:a16="http://schemas.microsoft.com/office/drawing/2014/main" id="{F80AD26D-F463-9A42-B9F9-64E73A50A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335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F36A78-12F1-2044-AD60-BA112D375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アンサンブルデータ解析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4A90443-2BB3-2245-AA4E-31227FB03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変数</a:t>
            </a:r>
            <a:r>
              <a:rPr kumimoji="1" lang="ja-JP" altLang="en-US"/>
              <a:t>を固定した複数メンバ間の時空間特徴解析</a:t>
            </a:r>
          </a:p>
        </p:txBody>
      </p: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EA9508C8-4A27-A04B-9EB8-A3A9D7868CE3}"/>
              </a:ext>
            </a:extLst>
          </p:cNvPr>
          <p:cNvGrpSpPr/>
          <p:nvPr/>
        </p:nvGrpSpPr>
        <p:grpSpPr>
          <a:xfrm>
            <a:off x="587978" y="2405412"/>
            <a:ext cx="1495258" cy="1365849"/>
            <a:chOff x="8148138" y="3082268"/>
            <a:chExt cx="1495258" cy="1365849"/>
          </a:xfrm>
        </p:grpSpPr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DC735E20-F094-1348-80E0-6A892C4B2A3B}"/>
                </a:ext>
              </a:extLst>
            </p:cNvPr>
            <p:cNvGrpSpPr/>
            <p:nvPr/>
          </p:nvGrpSpPr>
          <p:grpSpPr>
            <a:xfrm>
              <a:off x="8490249" y="3291814"/>
              <a:ext cx="820240" cy="809223"/>
              <a:chOff x="8490249" y="3291814"/>
              <a:chExt cx="820240" cy="809223"/>
            </a:xfrm>
          </p:grpSpPr>
          <p:sp>
            <p:nvSpPr>
              <p:cNvPr id="46" name="直方体 45">
                <a:extLst>
                  <a:ext uri="{FF2B5EF4-FFF2-40B4-BE49-F238E27FC236}">
                    <a16:creationId xmlns:a16="http://schemas.microsoft.com/office/drawing/2014/main" id="{02088E02-9257-C04E-86A9-3DDAE09A20D5}"/>
                  </a:ext>
                </a:extLst>
              </p:cNvPr>
              <p:cNvSpPr/>
              <p:nvPr/>
            </p:nvSpPr>
            <p:spPr>
              <a:xfrm>
                <a:off x="8490249" y="3291814"/>
                <a:ext cx="809224" cy="809223"/>
              </a:xfrm>
              <a:prstGeom prst="cub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CAC41468-3B92-2241-9042-1D2B5E050269}"/>
                  </a:ext>
                </a:extLst>
              </p:cNvPr>
              <p:cNvCxnSpPr/>
              <p:nvPr/>
            </p:nvCxnSpPr>
            <p:spPr>
              <a:xfrm>
                <a:off x="8490249" y="4101037"/>
                <a:ext cx="636983" cy="0"/>
              </a:xfrm>
              <a:prstGeom prst="line">
                <a:avLst/>
              </a:prstGeom>
              <a:ln w="57150" cap="rnd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コネクタ 48">
                <a:extLst>
                  <a:ext uri="{FF2B5EF4-FFF2-40B4-BE49-F238E27FC236}">
                    <a16:creationId xmlns:a16="http://schemas.microsoft.com/office/drawing/2014/main" id="{06538B85-B34C-DC4A-AB1E-770E727796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27232" y="3905579"/>
                <a:ext cx="183256" cy="195458"/>
              </a:xfrm>
              <a:prstGeom prst="line">
                <a:avLst/>
              </a:prstGeom>
              <a:ln w="57150" cap="rnd">
                <a:solidFill>
                  <a:schemeClr val="accent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コネクタ 47">
                <a:extLst>
                  <a:ext uri="{FF2B5EF4-FFF2-40B4-BE49-F238E27FC236}">
                    <a16:creationId xmlns:a16="http://schemas.microsoft.com/office/drawing/2014/main" id="{95C93FE5-0F6B-F949-8D78-AC86906D56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299473" y="3312787"/>
                <a:ext cx="11016" cy="592792"/>
              </a:xfrm>
              <a:prstGeom prst="line">
                <a:avLst/>
              </a:prstGeom>
              <a:ln w="571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0EA50F44-FE86-6E47-BE97-B2660C2915AA}"/>
                </a:ext>
              </a:extLst>
            </p:cNvPr>
            <p:cNvSpPr txBox="1"/>
            <p:nvPr/>
          </p:nvSpPr>
          <p:spPr>
            <a:xfrm>
              <a:off x="8642804" y="4078785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accent5"/>
                  </a:solidFill>
                </a:rPr>
                <a:t>F</a:t>
              </a:r>
              <a:endParaRPr kumimoji="1" lang="ja-JP" altLang="en-US" b="1">
                <a:solidFill>
                  <a:schemeClr val="accent5"/>
                </a:solidFill>
              </a:endParaRPr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C3132A23-00F3-5742-AFB1-21E317665951}"/>
                </a:ext>
              </a:extLst>
            </p:cNvPr>
            <p:cNvSpPr txBox="1"/>
            <p:nvPr/>
          </p:nvSpPr>
          <p:spPr>
            <a:xfrm>
              <a:off x="9213988" y="3937344"/>
              <a:ext cx="298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accent1"/>
                  </a:solidFill>
                </a:rPr>
                <a:t>T</a:t>
              </a:r>
              <a:endParaRPr kumimoji="1" lang="ja-JP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AE22B912-481A-C34C-B38C-93B1403548CD}"/>
                </a:ext>
              </a:extLst>
            </p:cNvPr>
            <p:cNvSpPr txBox="1"/>
            <p:nvPr/>
          </p:nvSpPr>
          <p:spPr>
            <a:xfrm>
              <a:off x="9322474" y="3463847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/>
                <a:t>V</a:t>
              </a:r>
              <a:endParaRPr kumimoji="1" lang="ja-JP" altLang="en-US" b="1"/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BF75F8BB-63D3-C248-B6FF-84B3ACA7F995}"/>
                </a:ext>
              </a:extLst>
            </p:cNvPr>
            <p:cNvSpPr txBox="1"/>
            <p:nvPr/>
          </p:nvSpPr>
          <p:spPr>
            <a:xfrm>
              <a:off x="8148138" y="3082268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accent4"/>
                  </a:solidFill>
                </a:rPr>
                <a:t>m</a:t>
              </a:r>
              <a:r>
                <a:rPr kumimoji="1" lang="en-US" altLang="ja-JP" baseline="-25000" dirty="0">
                  <a:solidFill>
                    <a:schemeClr val="accent4"/>
                  </a:solidFill>
                </a:rPr>
                <a:t>1</a:t>
              </a:r>
              <a:endParaRPr kumimoji="1" lang="ja-JP" altLang="en-US" baseline="-25000">
                <a:solidFill>
                  <a:schemeClr val="accent4"/>
                </a:solidFill>
              </a:endParaRPr>
            </a:p>
          </p:txBody>
        </p:sp>
      </p:grp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B525CCA5-4A44-F849-A676-5B2B3DE4A523}"/>
              </a:ext>
            </a:extLst>
          </p:cNvPr>
          <p:cNvGrpSpPr/>
          <p:nvPr/>
        </p:nvGrpSpPr>
        <p:grpSpPr>
          <a:xfrm>
            <a:off x="602858" y="2815620"/>
            <a:ext cx="1158840" cy="586935"/>
            <a:chOff x="602858" y="2815620"/>
            <a:chExt cx="1158840" cy="586935"/>
          </a:xfrm>
        </p:grpSpPr>
        <p:grpSp>
          <p:nvGrpSpPr>
            <p:cNvPr id="4" name="グループ化 3">
              <a:extLst>
                <a:ext uri="{FF2B5EF4-FFF2-40B4-BE49-F238E27FC236}">
                  <a16:creationId xmlns:a16="http://schemas.microsoft.com/office/drawing/2014/main" id="{63636E14-ACFE-4A4F-8612-C770DF67BCEC}"/>
                </a:ext>
              </a:extLst>
            </p:cNvPr>
            <p:cNvGrpSpPr/>
            <p:nvPr/>
          </p:nvGrpSpPr>
          <p:grpSpPr>
            <a:xfrm>
              <a:off x="925166" y="2815620"/>
              <a:ext cx="836532" cy="586935"/>
              <a:chOff x="925166" y="2815620"/>
              <a:chExt cx="836532" cy="586935"/>
            </a:xfrm>
          </p:grpSpPr>
          <p:sp>
            <p:nvSpPr>
              <p:cNvPr id="68" name="平行四辺形 67">
                <a:extLst>
                  <a:ext uri="{FF2B5EF4-FFF2-40B4-BE49-F238E27FC236}">
                    <a16:creationId xmlns:a16="http://schemas.microsoft.com/office/drawing/2014/main" id="{F2DA62D3-CCA7-B24A-B901-083835253B99}"/>
                  </a:ext>
                </a:extLst>
              </p:cNvPr>
              <p:cNvSpPr/>
              <p:nvPr/>
            </p:nvSpPr>
            <p:spPr>
              <a:xfrm>
                <a:off x="925166" y="2937160"/>
                <a:ext cx="813889" cy="200679"/>
              </a:xfrm>
              <a:prstGeom prst="parallelogram">
                <a:avLst>
                  <a:gd name="adj" fmla="val 106146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フリーフォーム 65">
                <a:extLst>
                  <a:ext uri="{FF2B5EF4-FFF2-40B4-BE49-F238E27FC236}">
                    <a16:creationId xmlns:a16="http://schemas.microsoft.com/office/drawing/2014/main" id="{76A5833D-DC2C-DA4E-9AB3-8E8EEBEACD92}"/>
                  </a:ext>
                </a:extLst>
              </p:cNvPr>
              <p:cNvSpPr/>
              <p:nvPr/>
            </p:nvSpPr>
            <p:spPr>
              <a:xfrm>
                <a:off x="927520" y="2959362"/>
                <a:ext cx="806823" cy="179294"/>
              </a:xfrm>
              <a:custGeom>
                <a:avLst/>
                <a:gdLst>
                  <a:gd name="connsiteX0" fmla="*/ 0 w 806823"/>
                  <a:gd name="connsiteY0" fmla="*/ 179294 h 179294"/>
                  <a:gd name="connsiteX1" fmla="*/ 618565 w 806823"/>
                  <a:gd name="connsiteY1" fmla="*/ 179294 h 179294"/>
                  <a:gd name="connsiteX2" fmla="*/ 806823 w 806823"/>
                  <a:gd name="connsiteY2" fmla="*/ 0 h 179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06823" h="179294">
                    <a:moveTo>
                      <a:pt x="0" y="179294"/>
                    </a:moveTo>
                    <a:lnTo>
                      <a:pt x="618565" y="179294"/>
                    </a:lnTo>
                    <a:lnTo>
                      <a:pt x="806823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フリーフォーム 66">
                <a:extLst>
                  <a:ext uri="{FF2B5EF4-FFF2-40B4-BE49-F238E27FC236}">
                    <a16:creationId xmlns:a16="http://schemas.microsoft.com/office/drawing/2014/main" id="{55F15ED5-A094-F040-BFAA-0C529FE1E79C}"/>
                  </a:ext>
                </a:extLst>
              </p:cNvPr>
              <p:cNvSpPr/>
              <p:nvPr/>
            </p:nvSpPr>
            <p:spPr>
              <a:xfrm flipH="1" flipV="1">
                <a:off x="954875" y="2937180"/>
                <a:ext cx="806823" cy="179294"/>
              </a:xfrm>
              <a:custGeom>
                <a:avLst/>
                <a:gdLst>
                  <a:gd name="connsiteX0" fmla="*/ 0 w 806823"/>
                  <a:gd name="connsiteY0" fmla="*/ 179294 h 179294"/>
                  <a:gd name="connsiteX1" fmla="*/ 618565 w 806823"/>
                  <a:gd name="connsiteY1" fmla="*/ 179294 h 179294"/>
                  <a:gd name="connsiteX2" fmla="*/ 806823 w 806823"/>
                  <a:gd name="connsiteY2" fmla="*/ 0 h 179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06823" h="179294">
                    <a:moveTo>
                      <a:pt x="0" y="179294"/>
                    </a:moveTo>
                    <a:lnTo>
                      <a:pt x="618565" y="179294"/>
                    </a:lnTo>
                    <a:lnTo>
                      <a:pt x="806823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70" name="直線コネクタ 69">
                <a:extLst>
                  <a:ext uri="{FF2B5EF4-FFF2-40B4-BE49-F238E27FC236}">
                    <a16:creationId xmlns:a16="http://schemas.microsoft.com/office/drawing/2014/main" id="{9B0517CC-62F5-4647-87DC-65051B329441}"/>
                  </a:ext>
                </a:extLst>
              </p:cNvPr>
              <p:cNvCxnSpPr/>
              <p:nvPr/>
            </p:nvCxnSpPr>
            <p:spPr>
              <a:xfrm>
                <a:off x="1538794" y="2815620"/>
                <a:ext cx="0" cy="586935"/>
              </a:xfrm>
              <a:prstGeom prst="line">
                <a:avLst/>
              </a:prstGeom>
              <a:ln w="285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442D6468-DA7C-D848-A9C4-CEB1567B24C4}"/>
                </a:ext>
              </a:extLst>
            </p:cNvPr>
            <p:cNvSpPr txBox="1"/>
            <p:nvPr/>
          </p:nvSpPr>
          <p:spPr>
            <a:xfrm>
              <a:off x="602858" y="2903256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v</a:t>
              </a:r>
              <a:endParaRPr kumimoji="1" lang="ja-JP" altLang="en-US" baseline="-25000"/>
            </a:p>
          </p:txBody>
        </p:sp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C2C87896-4C4C-4241-B823-5DE12E2F18DC}"/>
              </a:ext>
            </a:extLst>
          </p:cNvPr>
          <p:cNvGrpSpPr/>
          <p:nvPr/>
        </p:nvGrpSpPr>
        <p:grpSpPr>
          <a:xfrm>
            <a:off x="2223444" y="2694141"/>
            <a:ext cx="1615165" cy="1010790"/>
            <a:chOff x="2223444" y="2694141"/>
            <a:chExt cx="1615165" cy="1010790"/>
          </a:xfrm>
        </p:grpSpPr>
        <p:grpSp>
          <p:nvGrpSpPr>
            <p:cNvPr id="82" name="グループ化 81">
              <a:extLst>
                <a:ext uri="{FF2B5EF4-FFF2-40B4-BE49-F238E27FC236}">
                  <a16:creationId xmlns:a16="http://schemas.microsoft.com/office/drawing/2014/main" id="{45D810DF-D887-484E-A8B4-9B5F416CD64B}"/>
                </a:ext>
              </a:extLst>
            </p:cNvPr>
            <p:cNvGrpSpPr/>
            <p:nvPr/>
          </p:nvGrpSpPr>
          <p:grpSpPr>
            <a:xfrm>
              <a:off x="2847615" y="2694141"/>
              <a:ext cx="990994" cy="1010790"/>
              <a:chOff x="1156861" y="4442455"/>
              <a:chExt cx="990994" cy="1010790"/>
            </a:xfrm>
          </p:grpSpPr>
          <p:sp>
            <p:nvSpPr>
              <p:cNvPr id="74" name="正方形/長方形 73">
                <a:extLst>
                  <a:ext uri="{FF2B5EF4-FFF2-40B4-BE49-F238E27FC236}">
                    <a16:creationId xmlns:a16="http://schemas.microsoft.com/office/drawing/2014/main" id="{C5DAC89B-D769-384B-A191-16EEEF755D6C}"/>
                  </a:ext>
                </a:extLst>
              </p:cNvPr>
              <p:cNvSpPr/>
              <p:nvPr/>
            </p:nvSpPr>
            <p:spPr>
              <a:xfrm>
                <a:off x="1156861" y="4442455"/>
                <a:ext cx="667172" cy="6414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75" name="直線コネクタ 74">
                <a:extLst>
                  <a:ext uri="{FF2B5EF4-FFF2-40B4-BE49-F238E27FC236}">
                    <a16:creationId xmlns:a16="http://schemas.microsoft.com/office/drawing/2014/main" id="{64DEE31D-D85B-154E-9FC2-536DE9DCD41A}"/>
                  </a:ext>
                </a:extLst>
              </p:cNvPr>
              <p:cNvCxnSpPr/>
              <p:nvPr/>
            </p:nvCxnSpPr>
            <p:spPr>
              <a:xfrm>
                <a:off x="1188755" y="5083914"/>
                <a:ext cx="636983" cy="0"/>
              </a:xfrm>
              <a:prstGeom prst="line">
                <a:avLst/>
              </a:prstGeom>
              <a:ln w="57150" cap="rnd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コネクタ 75">
                <a:extLst>
                  <a:ext uri="{FF2B5EF4-FFF2-40B4-BE49-F238E27FC236}">
                    <a16:creationId xmlns:a16="http://schemas.microsoft.com/office/drawing/2014/main" id="{16C6E18E-E867-6E48-9981-B386FE1E31E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38919" y="4442455"/>
                <a:ext cx="0" cy="641460"/>
              </a:xfrm>
              <a:prstGeom prst="line">
                <a:avLst/>
              </a:prstGeom>
              <a:ln w="57150" cap="rnd">
                <a:solidFill>
                  <a:schemeClr val="accent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FA7BFDD3-AAEA-F249-B9C2-6A319CDB819A}"/>
                  </a:ext>
                </a:extLst>
              </p:cNvPr>
              <p:cNvSpPr txBox="1"/>
              <p:nvPr/>
            </p:nvSpPr>
            <p:spPr>
              <a:xfrm>
                <a:off x="1367212" y="5083913"/>
                <a:ext cx="2904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b="1" dirty="0">
                    <a:solidFill>
                      <a:schemeClr val="accent5"/>
                    </a:solidFill>
                  </a:rPr>
                  <a:t>F</a:t>
                </a:r>
                <a:endParaRPr kumimoji="1" lang="ja-JP" altLang="en-US" b="1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0" name="テキスト ボックス 79">
                <a:extLst>
                  <a:ext uri="{FF2B5EF4-FFF2-40B4-BE49-F238E27FC236}">
                    <a16:creationId xmlns:a16="http://schemas.microsoft.com/office/drawing/2014/main" id="{53504B07-ED57-F149-8311-2441FB8325D1}"/>
                  </a:ext>
                </a:extLst>
              </p:cNvPr>
              <p:cNvSpPr txBox="1"/>
              <p:nvPr/>
            </p:nvSpPr>
            <p:spPr>
              <a:xfrm>
                <a:off x="1849375" y="4578518"/>
                <a:ext cx="2984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b="1" dirty="0">
                    <a:solidFill>
                      <a:schemeClr val="accent1"/>
                    </a:solidFill>
                  </a:rPr>
                  <a:t>T</a:t>
                </a:r>
                <a:endParaRPr kumimoji="1" lang="ja-JP" altLang="en-US" b="1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1" name="テキスト ボックス 80">
                <a:extLst>
                  <a:ext uri="{FF2B5EF4-FFF2-40B4-BE49-F238E27FC236}">
                    <a16:creationId xmlns:a16="http://schemas.microsoft.com/office/drawing/2014/main" id="{EFA8F042-9E3E-8149-8322-FBADE3EA1589}"/>
                  </a:ext>
                </a:extLst>
              </p:cNvPr>
              <p:cNvSpPr txBox="1"/>
              <p:nvPr/>
            </p:nvSpPr>
            <p:spPr>
              <a:xfrm>
                <a:off x="1176723" y="4552795"/>
                <a:ext cx="6476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v,</a:t>
                </a:r>
                <a:r>
                  <a:rPr kumimoji="1" lang="en-US" altLang="ja-JP" b="1" dirty="0">
                    <a:solidFill>
                      <a:schemeClr val="accent4"/>
                    </a:solidFill>
                  </a:rPr>
                  <a:t> m</a:t>
                </a:r>
                <a:r>
                  <a:rPr kumimoji="1" lang="en-US" altLang="ja-JP" baseline="-25000" dirty="0">
                    <a:solidFill>
                      <a:schemeClr val="accent4"/>
                    </a:solidFill>
                  </a:rPr>
                  <a:t>1</a:t>
                </a:r>
                <a:endParaRPr kumimoji="1" lang="ja-JP" altLang="en-US"/>
              </a:p>
            </p:txBody>
          </p:sp>
        </p:grpSp>
        <p:sp>
          <p:nvSpPr>
            <p:cNvPr id="83" name="右矢印 82">
              <a:extLst>
                <a:ext uri="{FF2B5EF4-FFF2-40B4-BE49-F238E27FC236}">
                  <a16:creationId xmlns:a16="http://schemas.microsoft.com/office/drawing/2014/main" id="{CBFA4D1B-05A2-EE4C-B33D-41592510DB76}"/>
                </a:ext>
              </a:extLst>
            </p:cNvPr>
            <p:cNvSpPr/>
            <p:nvPr/>
          </p:nvSpPr>
          <p:spPr>
            <a:xfrm>
              <a:off x="2223444" y="2954110"/>
              <a:ext cx="385733" cy="18979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B64B128E-35A5-6B45-BECF-9B813758E2CF}"/>
              </a:ext>
            </a:extLst>
          </p:cNvPr>
          <p:cNvGrpSpPr/>
          <p:nvPr/>
        </p:nvGrpSpPr>
        <p:grpSpPr>
          <a:xfrm>
            <a:off x="3961054" y="2468713"/>
            <a:ext cx="1538150" cy="1041511"/>
            <a:chOff x="3961054" y="2468713"/>
            <a:chExt cx="1538150" cy="1041511"/>
          </a:xfrm>
        </p:grpSpPr>
        <p:grpSp>
          <p:nvGrpSpPr>
            <p:cNvPr id="124" name="グループ化 123">
              <a:extLst>
                <a:ext uri="{FF2B5EF4-FFF2-40B4-BE49-F238E27FC236}">
                  <a16:creationId xmlns:a16="http://schemas.microsoft.com/office/drawing/2014/main" id="{7B6CCE2D-FD82-F641-8243-6B46BBA2AFD1}"/>
                </a:ext>
              </a:extLst>
            </p:cNvPr>
            <p:cNvGrpSpPr/>
            <p:nvPr/>
          </p:nvGrpSpPr>
          <p:grpSpPr>
            <a:xfrm>
              <a:off x="4505609" y="2468713"/>
              <a:ext cx="993595" cy="1041511"/>
              <a:chOff x="4770703" y="2545018"/>
              <a:chExt cx="993595" cy="1041511"/>
            </a:xfrm>
          </p:grpSpPr>
          <p:grpSp>
            <p:nvGrpSpPr>
              <p:cNvPr id="118" name="グループ化 117">
                <a:extLst>
                  <a:ext uri="{FF2B5EF4-FFF2-40B4-BE49-F238E27FC236}">
                    <a16:creationId xmlns:a16="http://schemas.microsoft.com/office/drawing/2014/main" id="{A109562C-B3A0-BC42-9A6B-C89B3EB8223E}"/>
                  </a:ext>
                </a:extLst>
              </p:cNvPr>
              <p:cNvGrpSpPr/>
              <p:nvPr/>
            </p:nvGrpSpPr>
            <p:grpSpPr>
              <a:xfrm>
                <a:off x="4775673" y="2609973"/>
                <a:ext cx="988625" cy="976556"/>
                <a:chOff x="4775673" y="2609973"/>
                <a:chExt cx="988625" cy="976556"/>
              </a:xfrm>
            </p:grpSpPr>
            <p:sp>
              <p:nvSpPr>
                <p:cNvPr id="113" name="正方形/長方形 112">
                  <a:extLst>
                    <a:ext uri="{FF2B5EF4-FFF2-40B4-BE49-F238E27FC236}">
                      <a16:creationId xmlns:a16="http://schemas.microsoft.com/office/drawing/2014/main" id="{503E4134-18EB-9B46-A831-B8B519AFE61A}"/>
                    </a:ext>
                  </a:extLst>
                </p:cNvPr>
                <p:cNvSpPr/>
                <p:nvPr/>
              </p:nvSpPr>
              <p:spPr>
                <a:xfrm>
                  <a:off x="4775673" y="2609973"/>
                  <a:ext cx="988625" cy="25329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5" name="正方形/長方形 114">
                  <a:extLst>
                    <a:ext uri="{FF2B5EF4-FFF2-40B4-BE49-F238E27FC236}">
                      <a16:creationId xmlns:a16="http://schemas.microsoft.com/office/drawing/2014/main" id="{F3FEB522-137E-9A42-A7FC-E616F514646C}"/>
                    </a:ext>
                  </a:extLst>
                </p:cNvPr>
                <p:cNvSpPr/>
                <p:nvPr/>
              </p:nvSpPr>
              <p:spPr>
                <a:xfrm>
                  <a:off x="4775673" y="2861353"/>
                  <a:ext cx="988625" cy="25329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6" name="正方形/長方形 115">
                  <a:extLst>
                    <a:ext uri="{FF2B5EF4-FFF2-40B4-BE49-F238E27FC236}">
                      <a16:creationId xmlns:a16="http://schemas.microsoft.com/office/drawing/2014/main" id="{C35566C4-3B0A-5742-B7BD-0E3DCC3D816A}"/>
                    </a:ext>
                  </a:extLst>
                </p:cNvPr>
                <p:cNvSpPr/>
                <p:nvPr/>
              </p:nvSpPr>
              <p:spPr>
                <a:xfrm>
                  <a:off x="4775673" y="3107577"/>
                  <a:ext cx="988625" cy="25329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正方形/長方形 116">
                  <a:extLst>
                    <a:ext uri="{FF2B5EF4-FFF2-40B4-BE49-F238E27FC236}">
                      <a16:creationId xmlns:a16="http://schemas.microsoft.com/office/drawing/2014/main" id="{F3CC713E-31C3-0648-9CD9-EE6A8D42DD84}"/>
                    </a:ext>
                  </a:extLst>
                </p:cNvPr>
                <p:cNvSpPr/>
                <p:nvPr/>
              </p:nvSpPr>
              <p:spPr>
                <a:xfrm>
                  <a:off x="4775673" y="3333230"/>
                  <a:ext cx="988625" cy="25329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09" name="正方形/長方形 108">
                <a:extLst>
                  <a:ext uri="{FF2B5EF4-FFF2-40B4-BE49-F238E27FC236}">
                    <a16:creationId xmlns:a16="http://schemas.microsoft.com/office/drawing/2014/main" id="{249C4010-5E39-5D44-AD6B-04C84D03DF8D}"/>
                  </a:ext>
                </a:extLst>
              </p:cNvPr>
              <p:cNvSpPr/>
              <p:nvPr/>
            </p:nvSpPr>
            <p:spPr>
              <a:xfrm>
                <a:off x="4770703" y="2606894"/>
                <a:ext cx="988624" cy="95953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9" name="テキスト ボックス 118">
                <a:extLst>
                  <a:ext uri="{FF2B5EF4-FFF2-40B4-BE49-F238E27FC236}">
                    <a16:creationId xmlns:a16="http://schemas.microsoft.com/office/drawing/2014/main" id="{DFD17619-A1D4-464D-8BE2-4A9DAE5EDF1A}"/>
                  </a:ext>
                </a:extLst>
              </p:cNvPr>
              <p:cNvSpPr txBox="1"/>
              <p:nvPr/>
            </p:nvSpPr>
            <p:spPr>
              <a:xfrm>
                <a:off x="5098303" y="2994782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…</a:t>
                </a:r>
                <a:endParaRPr kumimoji="1" lang="ja-JP" altLang="en-US"/>
              </a:p>
            </p:txBody>
          </p:sp>
          <p:sp>
            <p:nvSpPr>
              <p:cNvPr id="120" name="テキスト ボックス 119">
                <a:extLst>
                  <a:ext uri="{FF2B5EF4-FFF2-40B4-BE49-F238E27FC236}">
                    <a16:creationId xmlns:a16="http://schemas.microsoft.com/office/drawing/2014/main" id="{AEA14A84-2367-9D49-9761-BA35F04B3734}"/>
                  </a:ext>
                </a:extLst>
              </p:cNvPr>
              <p:cNvSpPr txBox="1"/>
              <p:nvPr/>
            </p:nvSpPr>
            <p:spPr>
              <a:xfrm>
                <a:off x="4821974" y="2545018"/>
                <a:ext cx="83240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dirty="0"/>
                  <a:t>v,</a:t>
                </a:r>
                <a:r>
                  <a:rPr kumimoji="1" lang="en-US" altLang="ja-JP" sz="1600" b="1" dirty="0">
                    <a:solidFill>
                      <a:schemeClr val="accent4"/>
                    </a:solidFill>
                  </a:rPr>
                  <a:t> m</a:t>
                </a:r>
                <a:r>
                  <a:rPr kumimoji="1" lang="en-US" altLang="ja-JP" sz="1600" baseline="-25000" dirty="0">
                    <a:solidFill>
                      <a:schemeClr val="accent4"/>
                    </a:solidFill>
                  </a:rPr>
                  <a:t>1</a:t>
                </a:r>
                <a:r>
                  <a:rPr kumimoji="1" lang="en-US" altLang="ja-JP" sz="1600" dirty="0"/>
                  <a:t>, </a:t>
                </a:r>
                <a:r>
                  <a:rPr kumimoji="1" lang="en-US" altLang="ja-JP" sz="1600" b="1" dirty="0">
                    <a:solidFill>
                      <a:schemeClr val="accent1"/>
                    </a:solidFill>
                  </a:rPr>
                  <a:t>t</a:t>
                </a:r>
                <a:r>
                  <a:rPr kumimoji="1" lang="en-US" altLang="ja-JP" sz="1600" baseline="-25000" dirty="0">
                    <a:solidFill>
                      <a:schemeClr val="accent1"/>
                    </a:solidFill>
                  </a:rPr>
                  <a:t>1</a:t>
                </a:r>
                <a:endParaRPr kumimoji="1" lang="ja-JP" altLang="en-US" sz="1600"/>
              </a:p>
            </p:txBody>
          </p:sp>
          <p:sp>
            <p:nvSpPr>
              <p:cNvPr id="121" name="テキスト ボックス 120">
                <a:extLst>
                  <a:ext uri="{FF2B5EF4-FFF2-40B4-BE49-F238E27FC236}">
                    <a16:creationId xmlns:a16="http://schemas.microsoft.com/office/drawing/2014/main" id="{AC345FDB-B6C2-8B46-AE5F-85D3CA73AC63}"/>
                  </a:ext>
                </a:extLst>
              </p:cNvPr>
              <p:cNvSpPr txBox="1"/>
              <p:nvPr/>
            </p:nvSpPr>
            <p:spPr>
              <a:xfrm>
                <a:off x="4821974" y="2804998"/>
                <a:ext cx="83240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dirty="0"/>
                  <a:t>v,</a:t>
                </a:r>
                <a:r>
                  <a:rPr kumimoji="1" lang="en-US" altLang="ja-JP" sz="1600" b="1" dirty="0">
                    <a:solidFill>
                      <a:schemeClr val="accent4"/>
                    </a:solidFill>
                  </a:rPr>
                  <a:t> m</a:t>
                </a:r>
                <a:r>
                  <a:rPr kumimoji="1" lang="en-US" altLang="ja-JP" sz="1600" baseline="-25000" dirty="0">
                    <a:solidFill>
                      <a:schemeClr val="accent4"/>
                    </a:solidFill>
                  </a:rPr>
                  <a:t>1</a:t>
                </a:r>
                <a:r>
                  <a:rPr kumimoji="1" lang="en-US" altLang="ja-JP" sz="1600" dirty="0"/>
                  <a:t>, </a:t>
                </a:r>
                <a:r>
                  <a:rPr kumimoji="1" lang="en-US" altLang="ja-JP" sz="1600" b="1" dirty="0">
                    <a:solidFill>
                      <a:schemeClr val="accent1"/>
                    </a:solidFill>
                  </a:rPr>
                  <a:t>t</a:t>
                </a:r>
                <a:r>
                  <a:rPr kumimoji="1" lang="en-US" altLang="ja-JP" sz="1600" baseline="-25000" dirty="0">
                    <a:solidFill>
                      <a:schemeClr val="accent1"/>
                    </a:solidFill>
                  </a:rPr>
                  <a:t>2</a:t>
                </a:r>
                <a:endParaRPr kumimoji="1" lang="ja-JP" altLang="en-US" sz="1600"/>
              </a:p>
            </p:txBody>
          </p:sp>
          <p:cxnSp>
            <p:nvCxnSpPr>
              <p:cNvPr id="110" name="直線コネクタ 109">
                <a:extLst>
                  <a:ext uri="{FF2B5EF4-FFF2-40B4-BE49-F238E27FC236}">
                    <a16:creationId xmlns:a16="http://schemas.microsoft.com/office/drawing/2014/main" id="{10DABECC-B7FD-7B48-A2CE-1A951A2FF6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70703" y="3574999"/>
                <a:ext cx="988624" cy="0"/>
              </a:xfrm>
              <a:prstGeom prst="line">
                <a:avLst/>
              </a:prstGeom>
              <a:ln w="57150" cap="rnd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7131AE26-CA44-1F41-838A-B158BB6A12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59327" y="2620216"/>
                <a:ext cx="0" cy="954784"/>
              </a:xfrm>
              <a:prstGeom prst="line">
                <a:avLst/>
              </a:prstGeom>
              <a:ln w="57150" cap="rnd">
                <a:solidFill>
                  <a:schemeClr val="accent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テキスト ボックス 141">
                <a:extLst>
                  <a:ext uri="{FF2B5EF4-FFF2-40B4-BE49-F238E27FC236}">
                    <a16:creationId xmlns:a16="http://schemas.microsoft.com/office/drawing/2014/main" id="{A1FB1C3C-074D-664D-A36C-A8AD19F357E3}"/>
                  </a:ext>
                </a:extLst>
              </p:cNvPr>
              <p:cNvSpPr txBox="1"/>
              <p:nvPr/>
            </p:nvSpPr>
            <p:spPr>
              <a:xfrm>
                <a:off x="4821973" y="3244271"/>
                <a:ext cx="7955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dirty="0"/>
                  <a:t>v,</a:t>
                </a:r>
                <a:r>
                  <a:rPr kumimoji="1" lang="en-US" altLang="ja-JP" sz="1600" b="1" dirty="0">
                    <a:solidFill>
                      <a:schemeClr val="accent4"/>
                    </a:solidFill>
                  </a:rPr>
                  <a:t> m</a:t>
                </a:r>
                <a:r>
                  <a:rPr kumimoji="1" lang="en-US" altLang="ja-JP" sz="1600" baseline="-25000" dirty="0">
                    <a:solidFill>
                      <a:schemeClr val="accent4"/>
                    </a:solidFill>
                  </a:rPr>
                  <a:t>1</a:t>
                </a:r>
                <a:r>
                  <a:rPr kumimoji="1" lang="en-US" altLang="ja-JP" sz="1600" dirty="0"/>
                  <a:t>, </a:t>
                </a:r>
                <a:r>
                  <a:rPr kumimoji="1" lang="en-US" altLang="ja-JP" sz="1600" b="1" dirty="0" err="1">
                    <a:solidFill>
                      <a:schemeClr val="accent1"/>
                    </a:solidFill>
                  </a:rPr>
                  <a:t>t</a:t>
                </a:r>
                <a:r>
                  <a:rPr kumimoji="1" lang="en-US" altLang="ja-JP" sz="1600" baseline="-25000" dirty="0" err="1">
                    <a:solidFill>
                      <a:schemeClr val="accent1"/>
                    </a:solidFill>
                  </a:rPr>
                  <a:t>j</a:t>
                </a:r>
                <a:endParaRPr kumimoji="1" lang="ja-JP" altLang="en-US" sz="1600"/>
              </a:p>
            </p:txBody>
          </p:sp>
        </p:grpSp>
        <p:sp>
          <p:nvSpPr>
            <p:cNvPr id="137" name="右矢印 136">
              <a:extLst>
                <a:ext uri="{FF2B5EF4-FFF2-40B4-BE49-F238E27FC236}">
                  <a16:creationId xmlns:a16="http://schemas.microsoft.com/office/drawing/2014/main" id="{F67CEFE2-8C71-9443-9058-9D4D4C898E40}"/>
                </a:ext>
              </a:extLst>
            </p:cNvPr>
            <p:cNvSpPr/>
            <p:nvPr/>
          </p:nvSpPr>
          <p:spPr>
            <a:xfrm>
              <a:off x="3961054" y="2954110"/>
              <a:ext cx="385733" cy="18979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05EE044B-AAC8-7748-8CF6-CFBEE4068811}"/>
              </a:ext>
            </a:extLst>
          </p:cNvPr>
          <p:cNvGrpSpPr/>
          <p:nvPr/>
        </p:nvGrpSpPr>
        <p:grpSpPr>
          <a:xfrm>
            <a:off x="587978" y="3731506"/>
            <a:ext cx="4915526" cy="3006397"/>
            <a:chOff x="587978" y="3731506"/>
            <a:chExt cx="4915526" cy="3006397"/>
          </a:xfrm>
        </p:grpSpPr>
        <p:grpSp>
          <p:nvGrpSpPr>
            <p:cNvPr id="84" name="グループ化 83">
              <a:extLst>
                <a:ext uri="{FF2B5EF4-FFF2-40B4-BE49-F238E27FC236}">
                  <a16:creationId xmlns:a16="http://schemas.microsoft.com/office/drawing/2014/main" id="{C568C5A1-FF73-7641-8F1E-345D44AA3011}"/>
                </a:ext>
              </a:extLst>
            </p:cNvPr>
            <p:cNvGrpSpPr/>
            <p:nvPr/>
          </p:nvGrpSpPr>
          <p:grpSpPr>
            <a:xfrm>
              <a:off x="587978" y="3731506"/>
              <a:ext cx="1495258" cy="1365849"/>
              <a:chOff x="690938" y="2695525"/>
              <a:chExt cx="1495258" cy="1365849"/>
            </a:xfrm>
          </p:grpSpPr>
          <p:grpSp>
            <p:nvGrpSpPr>
              <p:cNvPr id="85" name="グループ化 84">
                <a:extLst>
                  <a:ext uri="{FF2B5EF4-FFF2-40B4-BE49-F238E27FC236}">
                    <a16:creationId xmlns:a16="http://schemas.microsoft.com/office/drawing/2014/main" id="{86EEA744-58CE-1644-9878-24CC1D239CC9}"/>
                  </a:ext>
                </a:extLst>
              </p:cNvPr>
              <p:cNvGrpSpPr/>
              <p:nvPr/>
            </p:nvGrpSpPr>
            <p:grpSpPr>
              <a:xfrm>
                <a:off x="690938" y="2695525"/>
                <a:ext cx="1495258" cy="1365849"/>
                <a:chOff x="690938" y="2695525"/>
                <a:chExt cx="1495258" cy="1365849"/>
              </a:xfrm>
            </p:grpSpPr>
            <p:grpSp>
              <p:nvGrpSpPr>
                <p:cNvPr id="87" name="グループ化 86">
                  <a:extLst>
                    <a:ext uri="{FF2B5EF4-FFF2-40B4-BE49-F238E27FC236}">
                      <a16:creationId xmlns:a16="http://schemas.microsoft.com/office/drawing/2014/main" id="{2E0B1480-3B01-2F44-BA3A-DB85B342519D}"/>
                    </a:ext>
                  </a:extLst>
                </p:cNvPr>
                <p:cNvGrpSpPr/>
                <p:nvPr/>
              </p:nvGrpSpPr>
              <p:grpSpPr>
                <a:xfrm>
                  <a:off x="690938" y="2695525"/>
                  <a:ext cx="1495258" cy="1365849"/>
                  <a:chOff x="8148138" y="3082268"/>
                  <a:chExt cx="1495258" cy="1365849"/>
                </a:xfrm>
              </p:grpSpPr>
              <p:grpSp>
                <p:nvGrpSpPr>
                  <p:cNvPr id="92" name="グループ化 91">
                    <a:extLst>
                      <a:ext uri="{FF2B5EF4-FFF2-40B4-BE49-F238E27FC236}">
                        <a16:creationId xmlns:a16="http://schemas.microsoft.com/office/drawing/2014/main" id="{60DD46DF-9730-3645-A1D1-84A4371A9265}"/>
                      </a:ext>
                    </a:extLst>
                  </p:cNvPr>
                  <p:cNvGrpSpPr/>
                  <p:nvPr/>
                </p:nvGrpSpPr>
                <p:grpSpPr>
                  <a:xfrm>
                    <a:off x="8490249" y="3291814"/>
                    <a:ext cx="820240" cy="809223"/>
                    <a:chOff x="8490249" y="3291814"/>
                    <a:chExt cx="820240" cy="809223"/>
                  </a:xfrm>
                </p:grpSpPr>
                <p:sp>
                  <p:nvSpPr>
                    <p:cNvPr id="97" name="直方体 96">
                      <a:extLst>
                        <a:ext uri="{FF2B5EF4-FFF2-40B4-BE49-F238E27FC236}">
                          <a16:creationId xmlns:a16="http://schemas.microsoft.com/office/drawing/2014/main" id="{D4F8837E-354B-C548-98AA-DDC630B82F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90249" y="3291814"/>
                      <a:ext cx="809224" cy="809223"/>
                    </a:xfrm>
                    <a:prstGeom prst="cub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28575">
                      <a:solidFill>
                        <a:schemeClr val="accent4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cxnSp>
                  <p:nvCxnSpPr>
                    <p:cNvPr id="98" name="直線コネクタ 97">
                      <a:extLst>
                        <a:ext uri="{FF2B5EF4-FFF2-40B4-BE49-F238E27FC236}">
                          <a16:creationId xmlns:a16="http://schemas.microsoft.com/office/drawing/2014/main" id="{84D480F0-AA2B-114C-8D60-DB63DC3900F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490249" y="4101037"/>
                      <a:ext cx="636983" cy="0"/>
                    </a:xfrm>
                    <a:prstGeom prst="line">
                      <a:avLst/>
                    </a:prstGeom>
                    <a:ln w="57150" cap="rnd">
                      <a:solidFill>
                        <a:schemeClr val="accent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9" name="直線コネクタ 98">
                      <a:extLst>
                        <a:ext uri="{FF2B5EF4-FFF2-40B4-BE49-F238E27FC236}">
                          <a16:creationId xmlns:a16="http://schemas.microsoft.com/office/drawing/2014/main" id="{601DE268-D43C-6E4E-8F8F-4FDEDE5F442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27232" y="3905579"/>
                      <a:ext cx="183256" cy="195458"/>
                    </a:xfrm>
                    <a:prstGeom prst="line">
                      <a:avLst/>
                    </a:prstGeom>
                    <a:ln w="57150" cap="rnd">
                      <a:solidFill>
                        <a:schemeClr val="accent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0" name="直線コネクタ 99">
                      <a:extLst>
                        <a:ext uri="{FF2B5EF4-FFF2-40B4-BE49-F238E27FC236}">
                          <a16:creationId xmlns:a16="http://schemas.microsoft.com/office/drawing/2014/main" id="{B273A785-9D7D-144E-85EE-8DD15141F2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9299473" y="3312787"/>
                      <a:ext cx="11016" cy="592792"/>
                    </a:xfrm>
                    <a:prstGeom prst="line">
                      <a:avLst/>
                    </a:prstGeom>
                    <a:ln w="57150" cap="rnd">
                      <a:solidFill>
                        <a:schemeClr val="tx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93" name="テキスト ボックス 92">
                    <a:extLst>
                      <a:ext uri="{FF2B5EF4-FFF2-40B4-BE49-F238E27FC236}">
                        <a16:creationId xmlns:a16="http://schemas.microsoft.com/office/drawing/2014/main" id="{14648C1A-C9E0-DF42-BC8C-78FAC227D2F7}"/>
                      </a:ext>
                    </a:extLst>
                  </p:cNvPr>
                  <p:cNvSpPr txBox="1"/>
                  <p:nvPr/>
                </p:nvSpPr>
                <p:spPr>
                  <a:xfrm>
                    <a:off x="8642804" y="4078785"/>
                    <a:ext cx="29046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ja-JP" b="1" dirty="0">
                        <a:solidFill>
                          <a:schemeClr val="accent5"/>
                        </a:solidFill>
                      </a:rPr>
                      <a:t>F</a:t>
                    </a:r>
                    <a:endParaRPr kumimoji="1" lang="ja-JP" altLang="en-US" b="1">
                      <a:solidFill>
                        <a:schemeClr val="accent5"/>
                      </a:solidFill>
                    </a:endParaRPr>
                  </a:p>
                </p:txBody>
              </p:sp>
              <p:sp>
                <p:nvSpPr>
                  <p:cNvPr id="94" name="テキスト ボックス 93">
                    <a:extLst>
                      <a:ext uri="{FF2B5EF4-FFF2-40B4-BE49-F238E27FC236}">
                        <a16:creationId xmlns:a16="http://schemas.microsoft.com/office/drawing/2014/main" id="{2D1547ED-B60E-0046-8BAC-AE00EB44123E}"/>
                      </a:ext>
                    </a:extLst>
                  </p:cNvPr>
                  <p:cNvSpPr txBox="1"/>
                  <p:nvPr/>
                </p:nvSpPr>
                <p:spPr>
                  <a:xfrm>
                    <a:off x="9213988" y="3937344"/>
                    <a:ext cx="2984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ja-JP" b="1" dirty="0">
                        <a:solidFill>
                          <a:schemeClr val="accent1"/>
                        </a:solidFill>
                      </a:rPr>
                      <a:t>T</a:t>
                    </a:r>
                    <a:endParaRPr kumimoji="1" lang="ja-JP" altLang="en-US" b="1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95" name="テキスト ボックス 94">
                    <a:extLst>
                      <a:ext uri="{FF2B5EF4-FFF2-40B4-BE49-F238E27FC236}">
                        <a16:creationId xmlns:a16="http://schemas.microsoft.com/office/drawing/2014/main" id="{E1B1A6D0-B559-B340-B7B4-2DF4E5A00E97}"/>
                      </a:ext>
                    </a:extLst>
                  </p:cNvPr>
                  <p:cNvSpPr txBox="1"/>
                  <p:nvPr/>
                </p:nvSpPr>
                <p:spPr>
                  <a:xfrm>
                    <a:off x="9322474" y="3463847"/>
                    <a:ext cx="3209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ja-JP" b="1" dirty="0"/>
                      <a:t>V</a:t>
                    </a:r>
                    <a:endParaRPr kumimoji="1" lang="ja-JP" altLang="en-US" b="1"/>
                  </a:p>
                </p:txBody>
              </p:sp>
              <p:sp>
                <p:nvSpPr>
                  <p:cNvPr id="96" name="テキスト ボックス 95">
                    <a:extLst>
                      <a:ext uri="{FF2B5EF4-FFF2-40B4-BE49-F238E27FC236}">
                        <a16:creationId xmlns:a16="http://schemas.microsoft.com/office/drawing/2014/main" id="{1576BBA7-874A-0549-8575-AF7FFAC74827}"/>
                      </a:ext>
                    </a:extLst>
                  </p:cNvPr>
                  <p:cNvSpPr txBox="1"/>
                  <p:nvPr/>
                </p:nvSpPr>
                <p:spPr>
                  <a:xfrm>
                    <a:off x="8148138" y="3082268"/>
                    <a:ext cx="45076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ja-JP" b="1" dirty="0">
                        <a:solidFill>
                          <a:schemeClr val="accent4"/>
                        </a:solidFill>
                      </a:rPr>
                      <a:t>m</a:t>
                    </a:r>
                    <a:r>
                      <a:rPr kumimoji="1" lang="en-US" altLang="ja-JP" baseline="-25000" dirty="0">
                        <a:solidFill>
                          <a:schemeClr val="accent4"/>
                        </a:solidFill>
                      </a:rPr>
                      <a:t>2</a:t>
                    </a:r>
                    <a:endParaRPr kumimoji="1" lang="ja-JP" altLang="en-US" baseline="-25000">
                      <a:solidFill>
                        <a:schemeClr val="accent4"/>
                      </a:solidFill>
                    </a:endParaRPr>
                  </a:p>
                </p:txBody>
              </p:sp>
            </p:grpSp>
            <p:sp>
              <p:nvSpPr>
                <p:cNvPr id="88" name="平行四辺形 87">
                  <a:extLst>
                    <a:ext uri="{FF2B5EF4-FFF2-40B4-BE49-F238E27FC236}">
                      <a16:creationId xmlns:a16="http://schemas.microsoft.com/office/drawing/2014/main" id="{10DA4A5D-A147-FA4C-BDFE-E698D24FB633}"/>
                    </a:ext>
                  </a:extLst>
                </p:cNvPr>
                <p:cNvSpPr/>
                <p:nvPr/>
              </p:nvSpPr>
              <p:spPr>
                <a:xfrm>
                  <a:off x="1028126" y="3227273"/>
                  <a:ext cx="813889" cy="200679"/>
                </a:xfrm>
                <a:prstGeom prst="parallelogram">
                  <a:avLst>
                    <a:gd name="adj" fmla="val 106146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9" name="フリーフォーム 88">
                  <a:extLst>
                    <a:ext uri="{FF2B5EF4-FFF2-40B4-BE49-F238E27FC236}">
                      <a16:creationId xmlns:a16="http://schemas.microsoft.com/office/drawing/2014/main" id="{B1C664A1-FEBE-3040-9716-BEA7BB73C81C}"/>
                    </a:ext>
                  </a:extLst>
                </p:cNvPr>
                <p:cNvSpPr/>
                <p:nvPr/>
              </p:nvSpPr>
              <p:spPr>
                <a:xfrm>
                  <a:off x="1030480" y="3249475"/>
                  <a:ext cx="806823" cy="179294"/>
                </a:xfrm>
                <a:custGeom>
                  <a:avLst/>
                  <a:gdLst>
                    <a:gd name="connsiteX0" fmla="*/ 0 w 806823"/>
                    <a:gd name="connsiteY0" fmla="*/ 179294 h 179294"/>
                    <a:gd name="connsiteX1" fmla="*/ 618565 w 806823"/>
                    <a:gd name="connsiteY1" fmla="*/ 179294 h 179294"/>
                    <a:gd name="connsiteX2" fmla="*/ 806823 w 806823"/>
                    <a:gd name="connsiteY2" fmla="*/ 0 h 179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06823" h="179294">
                      <a:moveTo>
                        <a:pt x="0" y="179294"/>
                      </a:moveTo>
                      <a:lnTo>
                        <a:pt x="618565" y="179294"/>
                      </a:lnTo>
                      <a:lnTo>
                        <a:pt x="806823" y="0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0" name="フリーフォーム 89">
                  <a:extLst>
                    <a:ext uri="{FF2B5EF4-FFF2-40B4-BE49-F238E27FC236}">
                      <a16:creationId xmlns:a16="http://schemas.microsoft.com/office/drawing/2014/main" id="{4D8EB6DC-173D-704B-942A-2BD459AE5A08}"/>
                    </a:ext>
                  </a:extLst>
                </p:cNvPr>
                <p:cNvSpPr/>
                <p:nvPr/>
              </p:nvSpPr>
              <p:spPr>
                <a:xfrm flipH="1" flipV="1">
                  <a:off x="1057835" y="3227293"/>
                  <a:ext cx="806823" cy="179294"/>
                </a:xfrm>
                <a:custGeom>
                  <a:avLst/>
                  <a:gdLst>
                    <a:gd name="connsiteX0" fmla="*/ 0 w 806823"/>
                    <a:gd name="connsiteY0" fmla="*/ 179294 h 179294"/>
                    <a:gd name="connsiteX1" fmla="*/ 618565 w 806823"/>
                    <a:gd name="connsiteY1" fmla="*/ 179294 h 179294"/>
                    <a:gd name="connsiteX2" fmla="*/ 806823 w 806823"/>
                    <a:gd name="connsiteY2" fmla="*/ 0 h 179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06823" h="179294">
                      <a:moveTo>
                        <a:pt x="0" y="179294"/>
                      </a:moveTo>
                      <a:lnTo>
                        <a:pt x="618565" y="179294"/>
                      </a:lnTo>
                      <a:lnTo>
                        <a:pt x="806823" y="0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91" name="直線コネクタ 90">
                  <a:extLst>
                    <a:ext uri="{FF2B5EF4-FFF2-40B4-BE49-F238E27FC236}">
                      <a16:creationId xmlns:a16="http://schemas.microsoft.com/office/drawing/2014/main" id="{5F1338D6-A6B2-C348-B5B4-3EC9833E1854}"/>
                    </a:ext>
                  </a:extLst>
                </p:cNvPr>
                <p:cNvCxnSpPr/>
                <p:nvPr/>
              </p:nvCxnSpPr>
              <p:spPr>
                <a:xfrm>
                  <a:off x="1641754" y="3105733"/>
                  <a:ext cx="0" cy="586935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6" name="テキスト ボックス 85">
                <a:extLst>
                  <a:ext uri="{FF2B5EF4-FFF2-40B4-BE49-F238E27FC236}">
                    <a16:creationId xmlns:a16="http://schemas.microsoft.com/office/drawing/2014/main" id="{1CD93805-CADF-D543-8E09-C6560331DA74}"/>
                  </a:ext>
                </a:extLst>
              </p:cNvPr>
              <p:cNvSpPr txBox="1"/>
              <p:nvPr/>
            </p:nvSpPr>
            <p:spPr>
              <a:xfrm>
                <a:off x="705818" y="3193369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v</a:t>
                </a:r>
                <a:endParaRPr kumimoji="1" lang="ja-JP" altLang="en-US" baseline="-25000"/>
              </a:p>
            </p:txBody>
          </p:sp>
        </p:grpSp>
        <p:grpSp>
          <p:nvGrpSpPr>
            <p:cNvPr id="101" name="グループ化 100">
              <a:extLst>
                <a:ext uri="{FF2B5EF4-FFF2-40B4-BE49-F238E27FC236}">
                  <a16:creationId xmlns:a16="http://schemas.microsoft.com/office/drawing/2014/main" id="{9823BA56-08F8-0D4D-A1A5-329AC972A8D7}"/>
                </a:ext>
              </a:extLst>
            </p:cNvPr>
            <p:cNvGrpSpPr/>
            <p:nvPr/>
          </p:nvGrpSpPr>
          <p:grpSpPr>
            <a:xfrm>
              <a:off x="2847615" y="4020235"/>
              <a:ext cx="990994" cy="1010790"/>
              <a:chOff x="1156861" y="4442455"/>
              <a:chExt cx="990994" cy="1010790"/>
            </a:xfrm>
          </p:grpSpPr>
          <p:sp>
            <p:nvSpPr>
              <p:cNvPr id="102" name="正方形/長方形 101">
                <a:extLst>
                  <a:ext uri="{FF2B5EF4-FFF2-40B4-BE49-F238E27FC236}">
                    <a16:creationId xmlns:a16="http://schemas.microsoft.com/office/drawing/2014/main" id="{3570170D-4C2B-9747-B408-37BDC1A658A2}"/>
                  </a:ext>
                </a:extLst>
              </p:cNvPr>
              <p:cNvSpPr/>
              <p:nvPr/>
            </p:nvSpPr>
            <p:spPr>
              <a:xfrm>
                <a:off x="1156861" y="4442455"/>
                <a:ext cx="667172" cy="6414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03" name="直線コネクタ 102">
                <a:extLst>
                  <a:ext uri="{FF2B5EF4-FFF2-40B4-BE49-F238E27FC236}">
                    <a16:creationId xmlns:a16="http://schemas.microsoft.com/office/drawing/2014/main" id="{0E60C788-2385-1943-8167-5878B4C80BD4}"/>
                  </a:ext>
                </a:extLst>
              </p:cNvPr>
              <p:cNvCxnSpPr/>
              <p:nvPr/>
            </p:nvCxnSpPr>
            <p:spPr>
              <a:xfrm>
                <a:off x="1188755" y="5083914"/>
                <a:ext cx="636983" cy="0"/>
              </a:xfrm>
              <a:prstGeom prst="line">
                <a:avLst/>
              </a:prstGeom>
              <a:ln w="57150" cap="rnd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線コネクタ 103">
                <a:extLst>
                  <a:ext uri="{FF2B5EF4-FFF2-40B4-BE49-F238E27FC236}">
                    <a16:creationId xmlns:a16="http://schemas.microsoft.com/office/drawing/2014/main" id="{A345B1D6-E0A9-1B48-B25D-11B399C0B2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38919" y="4442455"/>
                <a:ext cx="0" cy="641460"/>
              </a:xfrm>
              <a:prstGeom prst="line">
                <a:avLst/>
              </a:prstGeom>
              <a:ln w="57150" cap="rnd">
                <a:solidFill>
                  <a:schemeClr val="accent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テキスト ボックス 104">
                <a:extLst>
                  <a:ext uri="{FF2B5EF4-FFF2-40B4-BE49-F238E27FC236}">
                    <a16:creationId xmlns:a16="http://schemas.microsoft.com/office/drawing/2014/main" id="{21C2FE09-5E0E-8C49-B80C-F89890EDFA0E}"/>
                  </a:ext>
                </a:extLst>
              </p:cNvPr>
              <p:cNvSpPr txBox="1"/>
              <p:nvPr/>
            </p:nvSpPr>
            <p:spPr>
              <a:xfrm>
                <a:off x="1367212" y="5083913"/>
                <a:ext cx="2904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b="1" dirty="0">
                    <a:solidFill>
                      <a:schemeClr val="accent5"/>
                    </a:solidFill>
                  </a:rPr>
                  <a:t>F</a:t>
                </a:r>
                <a:endParaRPr kumimoji="1" lang="ja-JP" altLang="en-US" b="1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06" name="テキスト ボックス 105">
                <a:extLst>
                  <a:ext uri="{FF2B5EF4-FFF2-40B4-BE49-F238E27FC236}">
                    <a16:creationId xmlns:a16="http://schemas.microsoft.com/office/drawing/2014/main" id="{4C1A6A76-22AA-A246-8EEC-89E53B15EB0A}"/>
                  </a:ext>
                </a:extLst>
              </p:cNvPr>
              <p:cNvSpPr txBox="1"/>
              <p:nvPr/>
            </p:nvSpPr>
            <p:spPr>
              <a:xfrm>
                <a:off x="1849375" y="4578518"/>
                <a:ext cx="2984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b="1" dirty="0">
                    <a:solidFill>
                      <a:schemeClr val="accent1"/>
                    </a:solidFill>
                  </a:rPr>
                  <a:t>T</a:t>
                </a:r>
                <a:endParaRPr kumimoji="1" lang="ja-JP" altLang="en-US" b="1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7" name="テキスト ボックス 106">
                <a:extLst>
                  <a:ext uri="{FF2B5EF4-FFF2-40B4-BE49-F238E27FC236}">
                    <a16:creationId xmlns:a16="http://schemas.microsoft.com/office/drawing/2014/main" id="{FAA441D1-09B5-8F41-9DC4-F6ED122544E2}"/>
                  </a:ext>
                </a:extLst>
              </p:cNvPr>
              <p:cNvSpPr txBox="1"/>
              <p:nvPr/>
            </p:nvSpPr>
            <p:spPr>
              <a:xfrm>
                <a:off x="1176723" y="4552795"/>
                <a:ext cx="6476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v,</a:t>
                </a:r>
                <a:r>
                  <a:rPr kumimoji="1" lang="en-US" altLang="ja-JP" b="1" dirty="0">
                    <a:solidFill>
                      <a:schemeClr val="accent4"/>
                    </a:solidFill>
                  </a:rPr>
                  <a:t> m</a:t>
                </a:r>
                <a:r>
                  <a:rPr kumimoji="1" lang="en-US" altLang="ja-JP" b="1" baseline="-25000" dirty="0">
                    <a:solidFill>
                      <a:schemeClr val="accent4"/>
                    </a:solidFill>
                  </a:rPr>
                  <a:t>2</a:t>
                </a:r>
                <a:endParaRPr kumimoji="1" lang="ja-JP" altLang="en-US"/>
              </a:p>
            </p:txBody>
          </p:sp>
        </p:grpSp>
        <p:sp>
          <p:nvSpPr>
            <p:cNvPr id="108" name="右矢印 107">
              <a:extLst>
                <a:ext uri="{FF2B5EF4-FFF2-40B4-BE49-F238E27FC236}">
                  <a16:creationId xmlns:a16="http://schemas.microsoft.com/office/drawing/2014/main" id="{08B747EF-5B6E-0442-8D8A-772E85003297}"/>
                </a:ext>
              </a:extLst>
            </p:cNvPr>
            <p:cNvSpPr/>
            <p:nvPr/>
          </p:nvSpPr>
          <p:spPr>
            <a:xfrm>
              <a:off x="2223444" y="4280204"/>
              <a:ext cx="385733" cy="18979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25" name="グループ化 124">
              <a:extLst>
                <a:ext uri="{FF2B5EF4-FFF2-40B4-BE49-F238E27FC236}">
                  <a16:creationId xmlns:a16="http://schemas.microsoft.com/office/drawing/2014/main" id="{E2BED275-B988-4D40-A987-4050FE668078}"/>
                </a:ext>
              </a:extLst>
            </p:cNvPr>
            <p:cNvGrpSpPr/>
            <p:nvPr/>
          </p:nvGrpSpPr>
          <p:grpSpPr>
            <a:xfrm>
              <a:off x="4509909" y="3832165"/>
              <a:ext cx="993595" cy="1041511"/>
              <a:chOff x="4770703" y="2545018"/>
              <a:chExt cx="993595" cy="1041511"/>
            </a:xfrm>
          </p:grpSpPr>
          <p:grpSp>
            <p:nvGrpSpPr>
              <p:cNvPr id="126" name="グループ化 125">
                <a:extLst>
                  <a:ext uri="{FF2B5EF4-FFF2-40B4-BE49-F238E27FC236}">
                    <a16:creationId xmlns:a16="http://schemas.microsoft.com/office/drawing/2014/main" id="{5547E1BE-0C4C-004C-88B4-38B5BF846047}"/>
                  </a:ext>
                </a:extLst>
              </p:cNvPr>
              <p:cNvGrpSpPr/>
              <p:nvPr/>
            </p:nvGrpSpPr>
            <p:grpSpPr>
              <a:xfrm>
                <a:off x="4775673" y="2609973"/>
                <a:ext cx="988625" cy="976556"/>
                <a:chOff x="4775673" y="2609973"/>
                <a:chExt cx="988625" cy="976556"/>
              </a:xfrm>
            </p:grpSpPr>
            <p:sp>
              <p:nvSpPr>
                <p:cNvPr id="133" name="正方形/長方形 132">
                  <a:extLst>
                    <a:ext uri="{FF2B5EF4-FFF2-40B4-BE49-F238E27FC236}">
                      <a16:creationId xmlns:a16="http://schemas.microsoft.com/office/drawing/2014/main" id="{E21DD28D-1603-C342-ACCB-FC922325A9C5}"/>
                    </a:ext>
                  </a:extLst>
                </p:cNvPr>
                <p:cNvSpPr/>
                <p:nvPr/>
              </p:nvSpPr>
              <p:spPr>
                <a:xfrm>
                  <a:off x="4775673" y="2609973"/>
                  <a:ext cx="988625" cy="25329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4" name="正方形/長方形 133">
                  <a:extLst>
                    <a:ext uri="{FF2B5EF4-FFF2-40B4-BE49-F238E27FC236}">
                      <a16:creationId xmlns:a16="http://schemas.microsoft.com/office/drawing/2014/main" id="{3A09839E-CB2D-F245-8C88-58E8A064E47F}"/>
                    </a:ext>
                  </a:extLst>
                </p:cNvPr>
                <p:cNvSpPr/>
                <p:nvPr/>
              </p:nvSpPr>
              <p:spPr>
                <a:xfrm>
                  <a:off x="4775673" y="2861353"/>
                  <a:ext cx="988625" cy="25329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5" name="正方形/長方形 134">
                  <a:extLst>
                    <a:ext uri="{FF2B5EF4-FFF2-40B4-BE49-F238E27FC236}">
                      <a16:creationId xmlns:a16="http://schemas.microsoft.com/office/drawing/2014/main" id="{8657D568-3049-524E-BBE7-1FC3217AED39}"/>
                    </a:ext>
                  </a:extLst>
                </p:cNvPr>
                <p:cNvSpPr/>
                <p:nvPr/>
              </p:nvSpPr>
              <p:spPr>
                <a:xfrm>
                  <a:off x="4775673" y="3107577"/>
                  <a:ext cx="988625" cy="25329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6" name="正方形/長方形 135">
                  <a:extLst>
                    <a:ext uri="{FF2B5EF4-FFF2-40B4-BE49-F238E27FC236}">
                      <a16:creationId xmlns:a16="http://schemas.microsoft.com/office/drawing/2014/main" id="{134D0B99-FE90-0C41-8B8C-F45250F5E863}"/>
                    </a:ext>
                  </a:extLst>
                </p:cNvPr>
                <p:cNvSpPr/>
                <p:nvPr/>
              </p:nvSpPr>
              <p:spPr>
                <a:xfrm>
                  <a:off x="4775673" y="3333230"/>
                  <a:ext cx="988625" cy="25329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27" name="正方形/長方形 126">
                <a:extLst>
                  <a:ext uri="{FF2B5EF4-FFF2-40B4-BE49-F238E27FC236}">
                    <a16:creationId xmlns:a16="http://schemas.microsoft.com/office/drawing/2014/main" id="{85FD17BF-0420-214B-83DE-3DBF2AF1299E}"/>
                  </a:ext>
                </a:extLst>
              </p:cNvPr>
              <p:cNvSpPr/>
              <p:nvPr/>
            </p:nvSpPr>
            <p:spPr>
              <a:xfrm>
                <a:off x="4770703" y="2606894"/>
                <a:ext cx="988624" cy="95953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8" name="テキスト ボックス 127">
                <a:extLst>
                  <a:ext uri="{FF2B5EF4-FFF2-40B4-BE49-F238E27FC236}">
                    <a16:creationId xmlns:a16="http://schemas.microsoft.com/office/drawing/2014/main" id="{C6A0DA60-D767-4446-9903-28989AD2E798}"/>
                  </a:ext>
                </a:extLst>
              </p:cNvPr>
              <p:cNvSpPr txBox="1"/>
              <p:nvPr/>
            </p:nvSpPr>
            <p:spPr>
              <a:xfrm>
                <a:off x="5098303" y="2994782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…</a:t>
                </a:r>
                <a:endParaRPr kumimoji="1" lang="ja-JP" altLang="en-US"/>
              </a:p>
            </p:txBody>
          </p:sp>
          <p:sp>
            <p:nvSpPr>
              <p:cNvPr id="129" name="テキスト ボックス 128">
                <a:extLst>
                  <a:ext uri="{FF2B5EF4-FFF2-40B4-BE49-F238E27FC236}">
                    <a16:creationId xmlns:a16="http://schemas.microsoft.com/office/drawing/2014/main" id="{DD4CCAAA-DA0C-A741-9A4B-CF60781D3AE9}"/>
                  </a:ext>
                </a:extLst>
              </p:cNvPr>
              <p:cNvSpPr txBox="1"/>
              <p:nvPr/>
            </p:nvSpPr>
            <p:spPr>
              <a:xfrm>
                <a:off x="4821974" y="2545018"/>
                <a:ext cx="83240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dirty="0"/>
                  <a:t>v,</a:t>
                </a:r>
                <a:r>
                  <a:rPr kumimoji="1" lang="en-US" altLang="ja-JP" sz="1600" b="1" dirty="0">
                    <a:solidFill>
                      <a:schemeClr val="accent4"/>
                    </a:solidFill>
                  </a:rPr>
                  <a:t> m</a:t>
                </a:r>
                <a:r>
                  <a:rPr kumimoji="1" lang="en-US" altLang="ja-JP" sz="1600" baseline="-25000" dirty="0">
                    <a:solidFill>
                      <a:schemeClr val="accent4"/>
                    </a:solidFill>
                  </a:rPr>
                  <a:t>2</a:t>
                </a:r>
                <a:r>
                  <a:rPr kumimoji="1" lang="en-US" altLang="ja-JP" sz="1600" dirty="0"/>
                  <a:t>, </a:t>
                </a:r>
                <a:r>
                  <a:rPr kumimoji="1" lang="en-US" altLang="ja-JP" sz="1600" b="1" dirty="0">
                    <a:solidFill>
                      <a:schemeClr val="accent1"/>
                    </a:solidFill>
                  </a:rPr>
                  <a:t>t</a:t>
                </a:r>
                <a:r>
                  <a:rPr kumimoji="1" lang="en-US" altLang="ja-JP" sz="1600" baseline="-25000" dirty="0">
                    <a:solidFill>
                      <a:schemeClr val="accent1"/>
                    </a:solidFill>
                  </a:rPr>
                  <a:t>1</a:t>
                </a:r>
                <a:endParaRPr kumimoji="1" lang="ja-JP" altLang="en-US" sz="1600"/>
              </a:p>
            </p:txBody>
          </p:sp>
          <p:sp>
            <p:nvSpPr>
              <p:cNvPr id="130" name="テキスト ボックス 129">
                <a:extLst>
                  <a:ext uri="{FF2B5EF4-FFF2-40B4-BE49-F238E27FC236}">
                    <a16:creationId xmlns:a16="http://schemas.microsoft.com/office/drawing/2014/main" id="{27FC4E96-13D9-F640-AB38-A84AA65FF20B}"/>
                  </a:ext>
                </a:extLst>
              </p:cNvPr>
              <p:cNvSpPr txBox="1"/>
              <p:nvPr/>
            </p:nvSpPr>
            <p:spPr>
              <a:xfrm>
                <a:off x="4821974" y="2804998"/>
                <a:ext cx="83240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dirty="0"/>
                  <a:t>v,</a:t>
                </a:r>
                <a:r>
                  <a:rPr kumimoji="1" lang="en-US" altLang="ja-JP" sz="1600" b="1" dirty="0">
                    <a:solidFill>
                      <a:schemeClr val="accent4"/>
                    </a:solidFill>
                  </a:rPr>
                  <a:t> m</a:t>
                </a:r>
                <a:r>
                  <a:rPr kumimoji="1" lang="en-US" altLang="ja-JP" sz="1600" baseline="-25000" dirty="0">
                    <a:solidFill>
                      <a:schemeClr val="accent4"/>
                    </a:solidFill>
                  </a:rPr>
                  <a:t>2</a:t>
                </a:r>
                <a:r>
                  <a:rPr kumimoji="1" lang="en-US" altLang="ja-JP" sz="1600" dirty="0"/>
                  <a:t>, </a:t>
                </a:r>
                <a:r>
                  <a:rPr kumimoji="1" lang="en-US" altLang="ja-JP" sz="1600" b="1" dirty="0">
                    <a:solidFill>
                      <a:schemeClr val="accent1"/>
                    </a:solidFill>
                  </a:rPr>
                  <a:t>t</a:t>
                </a:r>
                <a:r>
                  <a:rPr kumimoji="1" lang="en-US" altLang="ja-JP" sz="1600" baseline="-25000" dirty="0">
                    <a:solidFill>
                      <a:schemeClr val="accent1"/>
                    </a:solidFill>
                  </a:rPr>
                  <a:t>2</a:t>
                </a:r>
                <a:endParaRPr kumimoji="1" lang="ja-JP" altLang="en-US" sz="1600"/>
              </a:p>
            </p:txBody>
          </p: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82026363-6F8A-084C-840B-C595FB3048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70703" y="3574999"/>
                <a:ext cx="988624" cy="0"/>
              </a:xfrm>
              <a:prstGeom prst="line">
                <a:avLst/>
              </a:prstGeom>
              <a:ln w="57150" cap="rnd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コネクタ 131">
                <a:extLst>
                  <a:ext uri="{FF2B5EF4-FFF2-40B4-BE49-F238E27FC236}">
                    <a16:creationId xmlns:a16="http://schemas.microsoft.com/office/drawing/2014/main" id="{464B1774-1CE3-F349-8F31-AA726AB41F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59327" y="2620216"/>
                <a:ext cx="0" cy="954784"/>
              </a:xfrm>
              <a:prstGeom prst="line">
                <a:avLst/>
              </a:prstGeom>
              <a:ln w="57150" cap="rnd">
                <a:solidFill>
                  <a:schemeClr val="accent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テキスト ボックス 142">
                <a:extLst>
                  <a:ext uri="{FF2B5EF4-FFF2-40B4-BE49-F238E27FC236}">
                    <a16:creationId xmlns:a16="http://schemas.microsoft.com/office/drawing/2014/main" id="{C09686FB-D6BC-F643-86B8-D6737C13CF03}"/>
                  </a:ext>
                </a:extLst>
              </p:cNvPr>
              <p:cNvSpPr txBox="1"/>
              <p:nvPr/>
            </p:nvSpPr>
            <p:spPr>
              <a:xfrm>
                <a:off x="4821974" y="3244269"/>
                <a:ext cx="7955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dirty="0"/>
                  <a:t>v,</a:t>
                </a:r>
                <a:r>
                  <a:rPr kumimoji="1" lang="en-US" altLang="ja-JP" sz="1600" b="1" dirty="0">
                    <a:solidFill>
                      <a:schemeClr val="accent4"/>
                    </a:solidFill>
                  </a:rPr>
                  <a:t> m</a:t>
                </a:r>
                <a:r>
                  <a:rPr kumimoji="1" lang="en-US" altLang="ja-JP" sz="1600" baseline="-25000" dirty="0">
                    <a:solidFill>
                      <a:schemeClr val="accent4"/>
                    </a:solidFill>
                  </a:rPr>
                  <a:t>2</a:t>
                </a:r>
                <a:r>
                  <a:rPr kumimoji="1" lang="en-US" altLang="ja-JP" sz="1600" dirty="0"/>
                  <a:t>, </a:t>
                </a:r>
                <a:r>
                  <a:rPr kumimoji="1" lang="en-US" altLang="ja-JP" sz="1600" b="1" dirty="0" err="1">
                    <a:solidFill>
                      <a:schemeClr val="accent1"/>
                    </a:solidFill>
                  </a:rPr>
                  <a:t>t</a:t>
                </a:r>
                <a:r>
                  <a:rPr kumimoji="1" lang="en-US" altLang="ja-JP" sz="1600" baseline="-25000" dirty="0" err="1">
                    <a:solidFill>
                      <a:schemeClr val="accent1"/>
                    </a:solidFill>
                  </a:rPr>
                  <a:t>j</a:t>
                </a:r>
                <a:endParaRPr kumimoji="1" lang="ja-JP" altLang="en-US" sz="1600"/>
              </a:p>
            </p:txBody>
          </p:sp>
        </p:grpSp>
        <p:sp>
          <p:nvSpPr>
            <p:cNvPr id="138" name="右矢印 137">
              <a:extLst>
                <a:ext uri="{FF2B5EF4-FFF2-40B4-BE49-F238E27FC236}">
                  <a16:creationId xmlns:a16="http://schemas.microsoft.com/office/drawing/2014/main" id="{CEDFB646-CEBA-B944-812B-EB6799B8B5F1}"/>
                </a:ext>
              </a:extLst>
            </p:cNvPr>
            <p:cNvSpPr/>
            <p:nvPr/>
          </p:nvSpPr>
          <p:spPr>
            <a:xfrm>
              <a:off x="3961054" y="4280204"/>
              <a:ext cx="385733" cy="18979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44" name="グループ化 143">
              <a:extLst>
                <a:ext uri="{FF2B5EF4-FFF2-40B4-BE49-F238E27FC236}">
                  <a16:creationId xmlns:a16="http://schemas.microsoft.com/office/drawing/2014/main" id="{B1758BBB-8F68-AF48-BE86-2478DD34B4AC}"/>
                </a:ext>
              </a:extLst>
            </p:cNvPr>
            <p:cNvGrpSpPr/>
            <p:nvPr/>
          </p:nvGrpSpPr>
          <p:grpSpPr>
            <a:xfrm>
              <a:off x="587978" y="5372054"/>
              <a:ext cx="1495258" cy="1365849"/>
              <a:chOff x="690938" y="2695525"/>
              <a:chExt cx="1495258" cy="1365849"/>
            </a:xfrm>
          </p:grpSpPr>
          <p:grpSp>
            <p:nvGrpSpPr>
              <p:cNvPr id="145" name="グループ化 144">
                <a:extLst>
                  <a:ext uri="{FF2B5EF4-FFF2-40B4-BE49-F238E27FC236}">
                    <a16:creationId xmlns:a16="http://schemas.microsoft.com/office/drawing/2014/main" id="{046CBA1E-A46C-F24B-956E-B506F5227740}"/>
                  </a:ext>
                </a:extLst>
              </p:cNvPr>
              <p:cNvGrpSpPr/>
              <p:nvPr/>
            </p:nvGrpSpPr>
            <p:grpSpPr>
              <a:xfrm>
                <a:off x="690938" y="2695525"/>
                <a:ext cx="1495258" cy="1365849"/>
                <a:chOff x="690938" y="2695525"/>
                <a:chExt cx="1495258" cy="1365849"/>
              </a:xfrm>
            </p:grpSpPr>
            <p:grpSp>
              <p:nvGrpSpPr>
                <p:cNvPr id="147" name="グループ化 146">
                  <a:extLst>
                    <a:ext uri="{FF2B5EF4-FFF2-40B4-BE49-F238E27FC236}">
                      <a16:creationId xmlns:a16="http://schemas.microsoft.com/office/drawing/2014/main" id="{1F648E23-DDAE-7A4B-A14B-DE7B774EE58C}"/>
                    </a:ext>
                  </a:extLst>
                </p:cNvPr>
                <p:cNvGrpSpPr/>
                <p:nvPr/>
              </p:nvGrpSpPr>
              <p:grpSpPr>
                <a:xfrm>
                  <a:off x="690938" y="2695525"/>
                  <a:ext cx="1495258" cy="1365849"/>
                  <a:chOff x="8148138" y="3082268"/>
                  <a:chExt cx="1495258" cy="1365849"/>
                </a:xfrm>
              </p:grpSpPr>
              <p:grpSp>
                <p:nvGrpSpPr>
                  <p:cNvPr id="152" name="グループ化 151">
                    <a:extLst>
                      <a:ext uri="{FF2B5EF4-FFF2-40B4-BE49-F238E27FC236}">
                        <a16:creationId xmlns:a16="http://schemas.microsoft.com/office/drawing/2014/main" id="{25698A13-B7C8-174C-A710-931339B4BAFB}"/>
                      </a:ext>
                    </a:extLst>
                  </p:cNvPr>
                  <p:cNvGrpSpPr/>
                  <p:nvPr/>
                </p:nvGrpSpPr>
                <p:grpSpPr>
                  <a:xfrm>
                    <a:off x="8490249" y="3291814"/>
                    <a:ext cx="820240" cy="809223"/>
                    <a:chOff x="8490249" y="3291814"/>
                    <a:chExt cx="820240" cy="809223"/>
                  </a:xfrm>
                </p:grpSpPr>
                <p:sp>
                  <p:nvSpPr>
                    <p:cNvPr id="157" name="直方体 156">
                      <a:extLst>
                        <a:ext uri="{FF2B5EF4-FFF2-40B4-BE49-F238E27FC236}">
                          <a16:creationId xmlns:a16="http://schemas.microsoft.com/office/drawing/2014/main" id="{F6669507-11CC-0E41-A3CE-6518B28999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90249" y="3291814"/>
                      <a:ext cx="809224" cy="809223"/>
                    </a:xfrm>
                    <a:prstGeom prst="cub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28575">
                      <a:solidFill>
                        <a:schemeClr val="accent4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cxnSp>
                  <p:nvCxnSpPr>
                    <p:cNvPr id="158" name="直線コネクタ 157">
                      <a:extLst>
                        <a:ext uri="{FF2B5EF4-FFF2-40B4-BE49-F238E27FC236}">
                          <a16:creationId xmlns:a16="http://schemas.microsoft.com/office/drawing/2014/main" id="{72B14972-C622-6347-9BA3-B86288A9AC6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490249" y="4101037"/>
                      <a:ext cx="636983" cy="0"/>
                    </a:xfrm>
                    <a:prstGeom prst="line">
                      <a:avLst/>
                    </a:prstGeom>
                    <a:ln w="57150" cap="rnd">
                      <a:solidFill>
                        <a:schemeClr val="accent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9" name="直線コネクタ 158">
                      <a:extLst>
                        <a:ext uri="{FF2B5EF4-FFF2-40B4-BE49-F238E27FC236}">
                          <a16:creationId xmlns:a16="http://schemas.microsoft.com/office/drawing/2014/main" id="{C679A9E7-5F5D-E245-8470-3CF445DD203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27232" y="3905579"/>
                      <a:ext cx="183256" cy="195458"/>
                    </a:xfrm>
                    <a:prstGeom prst="line">
                      <a:avLst/>
                    </a:prstGeom>
                    <a:ln w="57150" cap="rnd">
                      <a:solidFill>
                        <a:schemeClr val="accent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0" name="直線コネクタ 159">
                      <a:extLst>
                        <a:ext uri="{FF2B5EF4-FFF2-40B4-BE49-F238E27FC236}">
                          <a16:creationId xmlns:a16="http://schemas.microsoft.com/office/drawing/2014/main" id="{1CCC1F66-1970-D64A-A1B4-929C285D107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9299473" y="3312787"/>
                      <a:ext cx="11016" cy="592792"/>
                    </a:xfrm>
                    <a:prstGeom prst="line">
                      <a:avLst/>
                    </a:prstGeom>
                    <a:ln w="57150" cap="rnd">
                      <a:solidFill>
                        <a:schemeClr val="tx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3" name="テキスト ボックス 152">
                    <a:extLst>
                      <a:ext uri="{FF2B5EF4-FFF2-40B4-BE49-F238E27FC236}">
                        <a16:creationId xmlns:a16="http://schemas.microsoft.com/office/drawing/2014/main" id="{07F09A33-8F24-8644-B378-86ED70C14453}"/>
                      </a:ext>
                    </a:extLst>
                  </p:cNvPr>
                  <p:cNvSpPr txBox="1"/>
                  <p:nvPr/>
                </p:nvSpPr>
                <p:spPr>
                  <a:xfrm>
                    <a:off x="8642804" y="4078785"/>
                    <a:ext cx="29046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ja-JP" b="1" dirty="0">
                        <a:solidFill>
                          <a:schemeClr val="accent5"/>
                        </a:solidFill>
                      </a:rPr>
                      <a:t>F</a:t>
                    </a:r>
                    <a:endParaRPr kumimoji="1" lang="ja-JP" altLang="en-US" b="1">
                      <a:solidFill>
                        <a:schemeClr val="accent5"/>
                      </a:solidFill>
                    </a:endParaRPr>
                  </a:p>
                </p:txBody>
              </p:sp>
              <p:sp>
                <p:nvSpPr>
                  <p:cNvPr id="154" name="テキスト ボックス 153">
                    <a:extLst>
                      <a:ext uri="{FF2B5EF4-FFF2-40B4-BE49-F238E27FC236}">
                        <a16:creationId xmlns:a16="http://schemas.microsoft.com/office/drawing/2014/main" id="{2779C4C1-34FC-5A45-983A-BA15D0145FB6}"/>
                      </a:ext>
                    </a:extLst>
                  </p:cNvPr>
                  <p:cNvSpPr txBox="1"/>
                  <p:nvPr/>
                </p:nvSpPr>
                <p:spPr>
                  <a:xfrm>
                    <a:off x="9213988" y="3937344"/>
                    <a:ext cx="2984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ja-JP" b="1" dirty="0">
                        <a:solidFill>
                          <a:schemeClr val="accent1"/>
                        </a:solidFill>
                      </a:rPr>
                      <a:t>T</a:t>
                    </a:r>
                    <a:endParaRPr kumimoji="1" lang="ja-JP" altLang="en-US" b="1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155" name="テキスト ボックス 154">
                    <a:extLst>
                      <a:ext uri="{FF2B5EF4-FFF2-40B4-BE49-F238E27FC236}">
                        <a16:creationId xmlns:a16="http://schemas.microsoft.com/office/drawing/2014/main" id="{BF740728-6319-0343-9999-D862C83059E9}"/>
                      </a:ext>
                    </a:extLst>
                  </p:cNvPr>
                  <p:cNvSpPr txBox="1"/>
                  <p:nvPr/>
                </p:nvSpPr>
                <p:spPr>
                  <a:xfrm>
                    <a:off x="9322474" y="3463847"/>
                    <a:ext cx="3209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ja-JP" b="1" dirty="0"/>
                      <a:t>V</a:t>
                    </a:r>
                    <a:endParaRPr kumimoji="1" lang="ja-JP" altLang="en-US" b="1"/>
                  </a:p>
                </p:txBody>
              </p:sp>
              <p:sp>
                <p:nvSpPr>
                  <p:cNvPr id="156" name="テキスト ボックス 155">
                    <a:extLst>
                      <a:ext uri="{FF2B5EF4-FFF2-40B4-BE49-F238E27FC236}">
                        <a16:creationId xmlns:a16="http://schemas.microsoft.com/office/drawing/2014/main" id="{B06EC9CC-3238-754A-88D7-3E0C93A08995}"/>
                      </a:ext>
                    </a:extLst>
                  </p:cNvPr>
                  <p:cNvSpPr txBox="1"/>
                  <p:nvPr/>
                </p:nvSpPr>
                <p:spPr>
                  <a:xfrm>
                    <a:off x="8148138" y="3082268"/>
                    <a:ext cx="41069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ja-JP" b="1" dirty="0">
                        <a:solidFill>
                          <a:schemeClr val="accent4"/>
                        </a:solidFill>
                      </a:rPr>
                      <a:t>m</a:t>
                    </a:r>
                    <a:r>
                      <a:rPr kumimoji="1" lang="en-US" altLang="ja-JP" baseline="-25000" dirty="0">
                        <a:solidFill>
                          <a:schemeClr val="accent4"/>
                        </a:solidFill>
                      </a:rPr>
                      <a:t>i</a:t>
                    </a:r>
                    <a:endParaRPr kumimoji="1" lang="ja-JP" altLang="en-US" baseline="-25000">
                      <a:solidFill>
                        <a:schemeClr val="accent4"/>
                      </a:solidFill>
                    </a:endParaRPr>
                  </a:p>
                </p:txBody>
              </p:sp>
            </p:grpSp>
            <p:sp>
              <p:nvSpPr>
                <p:cNvPr id="148" name="平行四辺形 147">
                  <a:extLst>
                    <a:ext uri="{FF2B5EF4-FFF2-40B4-BE49-F238E27FC236}">
                      <a16:creationId xmlns:a16="http://schemas.microsoft.com/office/drawing/2014/main" id="{E53C5C03-D34E-9C40-A0FD-5F105ACB7365}"/>
                    </a:ext>
                  </a:extLst>
                </p:cNvPr>
                <p:cNvSpPr/>
                <p:nvPr/>
              </p:nvSpPr>
              <p:spPr>
                <a:xfrm>
                  <a:off x="1028126" y="3227273"/>
                  <a:ext cx="813889" cy="200679"/>
                </a:xfrm>
                <a:prstGeom prst="parallelogram">
                  <a:avLst>
                    <a:gd name="adj" fmla="val 106146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9" name="フリーフォーム 148">
                  <a:extLst>
                    <a:ext uri="{FF2B5EF4-FFF2-40B4-BE49-F238E27FC236}">
                      <a16:creationId xmlns:a16="http://schemas.microsoft.com/office/drawing/2014/main" id="{C606CDB4-244D-9C46-B718-5D1BA622958C}"/>
                    </a:ext>
                  </a:extLst>
                </p:cNvPr>
                <p:cNvSpPr/>
                <p:nvPr/>
              </p:nvSpPr>
              <p:spPr>
                <a:xfrm>
                  <a:off x="1030480" y="3249475"/>
                  <a:ext cx="806823" cy="179294"/>
                </a:xfrm>
                <a:custGeom>
                  <a:avLst/>
                  <a:gdLst>
                    <a:gd name="connsiteX0" fmla="*/ 0 w 806823"/>
                    <a:gd name="connsiteY0" fmla="*/ 179294 h 179294"/>
                    <a:gd name="connsiteX1" fmla="*/ 618565 w 806823"/>
                    <a:gd name="connsiteY1" fmla="*/ 179294 h 179294"/>
                    <a:gd name="connsiteX2" fmla="*/ 806823 w 806823"/>
                    <a:gd name="connsiteY2" fmla="*/ 0 h 179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06823" h="179294">
                      <a:moveTo>
                        <a:pt x="0" y="179294"/>
                      </a:moveTo>
                      <a:lnTo>
                        <a:pt x="618565" y="179294"/>
                      </a:lnTo>
                      <a:lnTo>
                        <a:pt x="806823" y="0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0" name="フリーフォーム 149">
                  <a:extLst>
                    <a:ext uri="{FF2B5EF4-FFF2-40B4-BE49-F238E27FC236}">
                      <a16:creationId xmlns:a16="http://schemas.microsoft.com/office/drawing/2014/main" id="{A737CF4E-340A-E94B-B0BD-082989DBED31}"/>
                    </a:ext>
                  </a:extLst>
                </p:cNvPr>
                <p:cNvSpPr/>
                <p:nvPr/>
              </p:nvSpPr>
              <p:spPr>
                <a:xfrm flipH="1" flipV="1">
                  <a:off x="1057835" y="3227293"/>
                  <a:ext cx="806823" cy="179294"/>
                </a:xfrm>
                <a:custGeom>
                  <a:avLst/>
                  <a:gdLst>
                    <a:gd name="connsiteX0" fmla="*/ 0 w 806823"/>
                    <a:gd name="connsiteY0" fmla="*/ 179294 h 179294"/>
                    <a:gd name="connsiteX1" fmla="*/ 618565 w 806823"/>
                    <a:gd name="connsiteY1" fmla="*/ 179294 h 179294"/>
                    <a:gd name="connsiteX2" fmla="*/ 806823 w 806823"/>
                    <a:gd name="connsiteY2" fmla="*/ 0 h 179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06823" h="179294">
                      <a:moveTo>
                        <a:pt x="0" y="179294"/>
                      </a:moveTo>
                      <a:lnTo>
                        <a:pt x="618565" y="179294"/>
                      </a:lnTo>
                      <a:lnTo>
                        <a:pt x="806823" y="0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51" name="直線コネクタ 150">
                  <a:extLst>
                    <a:ext uri="{FF2B5EF4-FFF2-40B4-BE49-F238E27FC236}">
                      <a16:creationId xmlns:a16="http://schemas.microsoft.com/office/drawing/2014/main" id="{4225F5A5-4906-024B-8A30-E0BC8F352D22}"/>
                    </a:ext>
                  </a:extLst>
                </p:cNvPr>
                <p:cNvCxnSpPr/>
                <p:nvPr/>
              </p:nvCxnSpPr>
              <p:spPr>
                <a:xfrm>
                  <a:off x="1641754" y="3105733"/>
                  <a:ext cx="0" cy="586935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BD6B4F45-79F2-3F48-9273-07549CA816ED}"/>
                  </a:ext>
                </a:extLst>
              </p:cNvPr>
              <p:cNvSpPr txBox="1"/>
              <p:nvPr/>
            </p:nvSpPr>
            <p:spPr>
              <a:xfrm>
                <a:off x="705818" y="3193369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v</a:t>
                </a:r>
                <a:endParaRPr kumimoji="1" lang="ja-JP" altLang="en-US" baseline="-25000"/>
              </a:p>
            </p:txBody>
          </p:sp>
        </p:grpSp>
        <p:grpSp>
          <p:nvGrpSpPr>
            <p:cNvPr id="161" name="グループ化 160">
              <a:extLst>
                <a:ext uri="{FF2B5EF4-FFF2-40B4-BE49-F238E27FC236}">
                  <a16:creationId xmlns:a16="http://schemas.microsoft.com/office/drawing/2014/main" id="{3A294104-7206-0843-97B5-4421DE4757CA}"/>
                </a:ext>
              </a:extLst>
            </p:cNvPr>
            <p:cNvGrpSpPr/>
            <p:nvPr/>
          </p:nvGrpSpPr>
          <p:grpSpPr>
            <a:xfrm>
              <a:off x="2847615" y="5660783"/>
              <a:ext cx="990994" cy="1010790"/>
              <a:chOff x="1156861" y="4442455"/>
              <a:chExt cx="990994" cy="1010790"/>
            </a:xfrm>
          </p:grpSpPr>
          <p:sp>
            <p:nvSpPr>
              <p:cNvPr id="162" name="正方形/長方形 161">
                <a:extLst>
                  <a:ext uri="{FF2B5EF4-FFF2-40B4-BE49-F238E27FC236}">
                    <a16:creationId xmlns:a16="http://schemas.microsoft.com/office/drawing/2014/main" id="{ED4FB2F5-D6C2-1245-BDA7-00CE05C4F379}"/>
                  </a:ext>
                </a:extLst>
              </p:cNvPr>
              <p:cNvSpPr/>
              <p:nvPr/>
            </p:nvSpPr>
            <p:spPr>
              <a:xfrm>
                <a:off x="1156861" y="4442455"/>
                <a:ext cx="667172" cy="6414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63" name="直線コネクタ 162">
                <a:extLst>
                  <a:ext uri="{FF2B5EF4-FFF2-40B4-BE49-F238E27FC236}">
                    <a16:creationId xmlns:a16="http://schemas.microsoft.com/office/drawing/2014/main" id="{68A5BBD2-CEEF-9645-AB79-141C5B6E8690}"/>
                  </a:ext>
                </a:extLst>
              </p:cNvPr>
              <p:cNvCxnSpPr/>
              <p:nvPr/>
            </p:nvCxnSpPr>
            <p:spPr>
              <a:xfrm>
                <a:off x="1188755" y="5083914"/>
                <a:ext cx="636983" cy="0"/>
              </a:xfrm>
              <a:prstGeom prst="line">
                <a:avLst/>
              </a:prstGeom>
              <a:ln w="57150" cap="rnd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線コネクタ 163">
                <a:extLst>
                  <a:ext uri="{FF2B5EF4-FFF2-40B4-BE49-F238E27FC236}">
                    <a16:creationId xmlns:a16="http://schemas.microsoft.com/office/drawing/2014/main" id="{26EBAC41-A0BC-EF48-9CA1-CBB80011E7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38919" y="4442455"/>
                <a:ext cx="0" cy="641460"/>
              </a:xfrm>
              <a:prstGeom prst="line">
                <a:avLst/>
              </a:prstGeom>
              <a:ln w="57150" cap="rnd">
                <a:solidFill>
                  <a:schemeClr val="accent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テキスト ボックス 164">
                <a:extLst>
                  <a:ext uri="{FF2B5EF4-FFF2-40B4-BE49-F238E27FC236}">
                    <a16:creationId xmlns:a16="http://schemas.microsoft.com/office/drawing/2014/main" id="{34BB0709-06C3-714C-AB50-AFE9712CF29F}"/>
                  </a:ext>
                </a:extLst>
              </p:cNvPr>
              <p:cNvSpPr txBox="1"/>
              <p:nvPr/>
            </p:nvSpPr>
            <p:spPr>
              <a:xfrm>
                <a:off x="1367212" y="5083913"/>
                <a:ext cx="2904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b="1" dirty="0">
                    <a:solidFill>
                      <a:schemeClr val="accent5"/>
                    </a:solidFill>
                  </a:rPr>
                  <a:t>F</a:t>
                </a:r>
                <a:endParaRPr kumimoji="1" lang="ja-JP" altLang="en-US" b="1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66" name="テキスト ボックス 165">
                <a:extLst>
                  <a:ext uri="{FF2B5EF4-FFF2-40B4-BE49-F238E27FC236}">
                    <a16:creationId xmlns:a16="http://schemas.microsoft.com/office/drawing/2014/main" id="{8195028B-FEBA-6848-B369-F7F8C18396EF}"/>
                  </a:ext>
                </a:extLst>
              </p:cNvPr>
              <p:cNvSpPr txBox="1"/>
              <p:nvPr/>
            </p:nvSpPr>
            <p:spPr>
              <a:xfrm>
                <a:off x="1849375" y="4578518"/>
                <a:ext cx="2984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b="1" dirty="0">
                    <a:solidFill>
                      <a:schemeClr val="accent1"/>
                    </a:solidFill>
                  </a:rPr>
                  <a:t>T</a:t>
                </a:r>
                <a:endParaRPr kumimoji="1" lang="ja-JP" altLang="en-US" b="1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67" name="テキスト ボックス 166">
                <a:extLst>
                  <a:ext uri="{FF2B5EF4-FFF2-40B4-BE49-F238E27FC236}">
                    <a16:creationId xmlns:a16="http://schemas.microsoft.com/office/drawing/2014/main" id="{09C3FFF0-E82C-424A-9890-E4FF82B2C42F}"/>
                  </a:ext>
                </a:extLst>
              </p:cNvPr>
              <p:cNvSpPr txBox="1"/>
              <p:nvPr/>
            </p:nvSpPr>
            <p:spPr>
              <a:xfrm>
                <a:off x="1176723" y="4552795"/>
                <a:ext cx="6043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v,</a:t>
                </a:r>
                <a:r>
                  <a:rPr kumimoji="1" lang="en-US" altLang="ja-JP" b="1" dirty="0">
                    <a:solidFill>
                      <a:schemeClr val="accent4"/>
                    </a:solidFill>
                  </a:rPr>
                  <a:t> m</a:t>
                </a:r>
                <a:r>
                  <a:rPr kumimoji="1" lang="en-US" altLang="ja-JP" baseline="-25000" dirty="0">
                    <a:solidFill>
                      <a:schemeClr val="accent4"/>
                    </a:solidFill>
                  </a:rPr>
                  <a:t>i</a:t>
                </a:r>
                <a:endParaRPr kumimoji="1" lang="ja-JP" altLang="en-US"/>
              </a:p>
            </p:txBody>
          </p:sp>
        </p:grpSp>
        <p:sp>
          <p:nvSpPr>
            <p:cNvPr id="168" name="右矢印 167">
              <a:extLst>
                <a:ext uri="{FF2B5EF4-FFF2-40B4-BE49-F238E27FC236}">
                  <a16:creationId xmlns:a16="http://schemas.microsoft.com/office/drawing/2014/main" id="{544DEE04-E5B6-4242-A453-E3C5CF66BF5B}"/>
                </a:ext>
              </a:extLst>
            </p:cNvPr>
            <p:cNvSpPr/>
            <p:nvPr/>
          </p:nvSpPr>
          <p:spPr>
            <a:xfrm>
              <a:off x="2223444" y="5920752"/>
              <a:ext cx="385733" cy="18979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69" name="グループ化 168">
              <a:extLst>
                <a:ext uri="{FF2B5EF4-FFF2-40B4-BE49-F238E27FC236}">
                  <a16:creationId xmlns:a16="http://schemas.microsoft.com/office/drawing/2014/main" id="{04D6507B-510C-8A41-BC2B-5183AB053A94}"/>
                </a:ext>
              </a:extLst>
            </p:cNvPr>
            <p:cNvGrpSpPr/>
            <p:nvPr/>
          </p:nvGrpSpPr>
          <p:grpSpPr>
            <a:xfrm>
              <a:off x="4509909" y="5472713"/>
              <a:ext cx="993595" cy="1041511"/>
              <a:chOff x="4770703" y="2545018"/>
              <a:chExt cx="993595" cy="1041511"/>
            </a:xfrm>
          </p:grpSpPr>
          <p:grpSp>
            <p:nvGrpSpPr>
              <p:cNvPr id="170" name="グループ化 169">
                <a:extLst>
                  <a:ext uri="{FF2B5EF4-FFF2-40B4-BE49-F238E27FC236}">
                    <a16:creationId xmlns:a16="http://schemas.microsoft.com/office/drawing/2014/main" id="{617E9E1D-DC34-1940-80CE-A4A082DF1E92}"/>
                  </a:ext>
                </a:extLst>
              </p:cNvPr>
              <p:cNvGrpSpPr/>
              <p:nvPr/>
            </p:nvGrpSpPr>
            <p:grpSpPr>
              <a:xfrm>
                <a:off x="4775673" y="2609973"/>
                <a:ext cx="988625" cy="976556"/>
                <a:chOff x="4775673" y="2609973"/>
                <a:chExt cx="988625" cy="976556"/>
              </a:xfrm>
            </p:grpSpPr>
            <p:sp>
              <p:nvSpPr>
                <p:cNvPr id="178" name="正方形/長方形 177">
                  <a:extLst>
                    <a:ext uri="{FF2B5EF4-FFF2-40B4-BE49-F238E27FC236}">
                      <a16:creationId xmlns:a16="http://schemas.microsoft.com/office/drawing/2014/main" id="{2338CD62-5DAA-3B4B-BC7E-F7971F35AEBF}"/>
                    </a:ext>
                  </a:extLst>
                </p:cNvPr>
                <p:cNvSpPr/>
                <p:nvPr/>
              </p:nvSpPr>
              <p:spPr>
                <a:xfrm>
                  <a:off x="4775673" y="2609973"/>
                  <a:ext cx="988625" cy="25329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9" name="正方形/長方形 178">
                  <a:extLst>
                    <a:ext uri="{FF2B5EF4-FFF2-40B4-BE49-F238E27FC236}">
                      <a16:creationId xmlns:a16="http://schemas.microsoft.com/office/drawing/2014/main" id="{FAC444D1-90DA-E143-B54F-7B5DFAD632A2}"/>
                    </a:ext>
                  </a:extLst>
                </p:cNvPr>
                <p:cNvSpPr/>
                <p:nvPr/>
              </p:nvSpPr>
              <p:spPr>
                <a:xfrm>
                  <a:off x="4775673" y="2861353"/>
                  <a:ext cx="988625" cy="25329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0" name="正方形/長方形 179">
                  <a:extLst>
                    <a:ext uri="{FF2B5EF4-FFF2-40B4-BE49-F238E27FC236}">
                      <a16:creationId xmlns:a16="http://schemas.microsoft.com/office/drawing/2014/main" id="{46953140-8AF6-C348-8FC8-23B837DDEB7E}"/>
                    </a:ext>
                  </a:extLst>
                </p:cNvPr>
                <p:cNvSpPr/>
                <p:nvPr/>
              </p:nvSpPr>
              <p:spPr>
                <a:xfrm>
                  <a:off x="4775673" y="3107577"/>
                  <a:ext cx="988625" cy="25329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1" name="正方形/長方形 180">
                  <a:extLst>
                    <a:ext uri="{FF2B5EF4-FFF2-40B4-BE49-F238E27FC236}">
                      <a16:creationId xmlns:a16="http://schemas.microsoft.com/office/drawing/2014/main" id="{839F4FA5-EE53-2A46-A488-B36B090A7B2B}"/>
                    </a:ext>
                  </a:extLst>
                </p:cNvPr>
                <p:cNvSpPr/>
                <p:nvPr/>
              </p:nvSpPr>
              <p:spPr>
                <a:xfrm>
                  <a:off x="4775673" y="3333230"/>
                  <a:ext cx="988625" cy="25329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71" name="正方形/長方形 170">
                <a:extLst>
                  <a:ext uri="{FF2B5EF4-FFF2-40B4-BE49-F238E27FC236}">
                    <a16:creationId xmlns:a16="http://schemas.microsoft.com/office/drawing/2014/main" id="{F9794822-6B76-544B-AF7E-CBA30E0C6AD0}"/>
                  </a:ext>
                </a:extLst>
              </p:cNvPr>
              <p:cNvSpPr/>
              <p:nvPr/>
            </p:nvSpPr>
            <p:spPr>
              <a:xfrm>
                <a:off x="4770703" y="2606894"/>
                <a:ext cx="988624" cy="95953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2" name="テキスト ボックス 171">
                <a:extLst>
                  <a:ext uri="{FF2B5EF4-FFF2-40B4-BE49-F238E27FC236}">
                    <a16:creationId xmlns:a16="http://schemas.microsoft.com/office/drawing/2014/main" id="{EBB361EB-878C-394B-95CF-A00231E30E24}"/>
                  </a:ext>
                </a:extLst>
              </p:cNvPr>
              <p:cNvSpPr txBox="1"/>
              <p:nvPr/>
            </p:nvSpPr>
            <p:spPr>
              <a:xfrm>
                <a:off x="5098303" y="2994782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…</a:t>
                </a:r>
                <a:endParaRPr kumimoji="1" lang="ja-JP" altLang="en-US"/>
              </a:p>
            </p:txBody>
          </p:sp>
          <p:sp>
            <p:nvSpPr>
              <p:cNvPr id="173" name="テキスト ボックス 172">
                <a:extLst>
                  <a:ext uri="{FF2B5EF4-FFF2-40B4-BE49-F238E27FC236}">
                    <a16:creationId xmlns:a16="http://schemas.microsoft.com/office/drawing/2014/main" id="{197D209B-1DFD-2F4E-972F-D92A4C78F914}"/>
                  </a:ext>
                </a:extLst>
              </p:cNvPr>
              <p:cNvSpPr txBox="1"/>
              <p:nvPr/>
            </p:nvSpPr>
            <p:spPr>
              <a:xfrm>
                <a:off x="4821974" y="2545018"/>
                <a:ext cx="7955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dirty="0"/>
                  <a:t>v,</a:t>
                </a:r>
                <a:r>
                  <a:rPr kumimoji="1" lang="en-US" altLang="ja-JP" sz="1600" b="1" dirty="0">
                    <a:solidFill>
                      <a:schemeClr val="accent4"/>
                    </a:solidFill>
                  </a:rPr>
                  <a:t> m</a:t>
                </a:r>
                <a:r>
                  <a:rPr kumimoji="1" lang="en-US" altLang="ja-JP" sz="1600" baseline="-25000" dirty="0">
                    <a:solidFill>
                      <a:schemeClr val="accent4"/>
                    </a:solidFill>
                  </a:rPr>
                  <a:t>i</a:t>
                </a:r>
                <a:r>
                  <a:rPr kumimoji="1" lang="en-US" altLang="ja-JP" sz="1600" dirty="0"/>
                  <a:t>, </a:t>
                </a:r>
                <a:r>
                  <a:rPr kumimoji="1" lang="en-US" altLang="ja-JP" sz="1600" b="1" dirty="0">
                    <a:solidFill>
                      <a:schemeClr val="accent1"/>
                    </a:solidFill>
                  </a:rPr>
                  <a:t>t</a:t>
                </a:r>
                <a:r>
                  <a:rPr kumimoji="1" lang="en-US" altLang="ja-JP" sz="1600" baseline="-25000" dirty="0">
                    <a:solidFill>
                      <a:schemeClr val="accent1"/>
                    </a:solidFill>
                  </a:rPr>
                  <a:t>1</a:t>
                </a:r>
                <a:endParaRPr kumimoji="1" lang="ja-JP" altLang="en-US" sz="1600"/>
              </a:p>
            </p:txBody>
          </p:sp>
          <p:sp>
            <p:nvSpPr>
              <p:cNvPr id="174" name="テキスト ボックス 173">
                <a:extLst>
                  <a:ext uri="{FF2B5EF4-FFF2-40B4-BE49-F238E27FC236}">
                    <a16:creationId xmlns:a16="http://schemas.microsoft.com/office/drawing/2014/main" id="{B6D4D89F-2CD4-D348-A566-350C46B23839}"/>
                  </a:ext>
                </a:extLst>
              </p:cNvPr>
              <p:cNvSpPr txBox="1"/>
              <p:nvPr/>
            </p:nvSpPr>
            <p:spPr>
              <a:xfrm>
                <a:off x="4821974" y="2804998"/>
                <a:ext cx="7955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dirty="0"/>
                  <a:t>v,</a:t>
                </a:r>
                <a:r>
                  <a:rPr kumimoji="1" lang="en-US" altLang="ja-JP" sz="1600" b="1" dirty="0">
                    <a:solidFill>
                      <a:schemeClr val="accent4"/>
                    </a:solidFill>
                  </a:rPr>
                  <a:t> m</a:t>
                </a:r>
                <a:r>
                  <a:rPr kumimoji="1" lang="en-US" altLang="ja-JP" sz="1600" baseline="-25000" dirty="0">
                    <a:solidFill>
                      <a:schemeClr val="accent4"/>
                    </a:solidFill>
                  </a:rPr>
                  <a:t>i</a:t>
                </a:r>
                <a:r>
                  <a:rPr kumimoji="1" lang="en-US" altLang="ja-JP" sz="1600" dirty="0"/>
                  <a:t>, </a:t>
                </a:r>
                <a:r>
                  <a:rPr kumimoji="1" lang="en-US" altLang="ja-JP" sz="1600" b="1" dirty="0">
                    <a:solidFill>
                      <a:schemeClr val="accent1"/>
                    </a:solidFill>
                  </a:rPr>
                  <a:t>t</a:t>
                </a:r>
                <a:r>
                  <a:rPr kumimoji="1" lang="en-US" altLang="ja-JP" sz="1600" baseline="-25000" dirty="0">
                    <a:solidFill>
                      <a:schemeClr val="accent1"/>
                    </a:solidFill>
                  </a:rPr>
                  <a:t>2</a:t>
                </a:r>
                <a:endParaRPr kumimoji="1" lang="ja-JP" altLang="en-US" sz="1600"/>
              </a:p>
            </p:txBody>
          </p:sp>
          <p:cxnSp>
            <p:nvCxnSpPr>
              <p:cNvPr id="175" name="直線コネクタ 174">
                <a:extLst>
                  <a:ext uri="{FF2B5EF4-FFF2-40B4-BE49-F238E27FC236}">
                    <a16:creationId xmlns:a16="http://schemas.microsoft.com/office/drawing/2014/main" id="{28CB2A67-CCED-2746-98C7-47D93D55FF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70703" y="3574999"/>
                <a:ext cx="988624" cy="0"/>
              </a:xfrm>
              <a:prstGeom prst="line">
                <a:avLst/>
              </a:prstGeom>
              <a:ln w="57150" cap="rnd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直線コネクタ 175">
                <a:extLst>
                  <a:ext uri="{FF2B5EF4-FFF2-40B4-BE49-F238E27FC236}">
                    <a16:creationId xmlns:a16="http://schemas.microsoft.com/office/drawing/2014/main" id="{D45653F0-9689-0147-8069-EF2F3B6616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59327" y="2620216"/>
                <a:ext cx="0" cy="954784"/>
              </a:xfrm>
              <a:prstGeom prst="line">
                <a:avLst/>
              </a:prstGeom>
              <a:ln w="57150" cap="rnd">
                <a:solidFill>
                  <a:schemeClr val="accent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7" name="テキスト ボックス 176">
                <a:extLst>
                  <a:ext uri="{FF2B5EF4-FFF2-40B4-BE49-F238E27FC236}">
                    <a16:creationId xmlns:a16="http://schemas.microsoft.com/office/drawing/2014/main" id="{4C26D612-D9EA-D54C-A331-3C44492C4B7F}"/>
                  </a:ext>
                </a:extLst>
              </p:cNvPr>
              <p:cNvSpPr txBox="1"/>
              <p:nvPr/>
            </p:nvSpPr>
            <p:spPr>
              <a:xfrm>
                <a:off x="4821974" y="3244269"/>
                <a:ext cx="758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dirty="0"/>
                  <a:t>v,</a:t>
                </a:r>
                <a:r>
                  <a:rPr kumimoji="1" lang="en-US" altLang="ja-JP" sz="1600" b="1" dirty="0">
                    <a:solidFill>
                      <a:schemeClr val="accent4"/>
                    </a:solidFill>
                  </a:rPr>
                  <a:t> m</a:t>
                </a:r>
                <a:r>
                  <a:rPr kumimoji="1" lang="en-US" altLang="ja-JP" sz="1600" baseline="-25000" dirty="0">
                    <a:solidFill>
                      <a:schemeClr val="accent4"/>
                    </a:solidFill>
                  </a:rPr>
                  <a:t>i</a:t>
                </a:r>
                <a:r>
                  <a:rPr kumimoji="1" lang="en-US" altLang="ja-JP" sz="1600" dirty="0"/>
                  <a:t>, </a:t>
                </a:r>
                <a:r>
                  <a:rPr kumimoji="1" lang="en-US" altLang="ja-JP" sz="1600" b="1" dirty="0" err="1">
                    <a:solidFill>
                      <a:schemeClr val="accent1"/>
                    </a:solidFill>
                  </a:rPr>
                  <a:t>t</a:t>
                </a:r>
                <a:r>
                  <a:rPr kumimoji="1" lang="en-US" altLang="ja-JP" sz="1600" baseline="-25000" dirty="0" err="1">
                    <a:solidFill>
                      <a:schemeClr val="accent1"/>
                    </a:solidFill>
                  </a:rPr>
                  <a:t>j</a:t>
                </a:r>
                <a:endParaRPr kumimoji="1" lang="ja-JP" altLang="en-US" sz="1600"/>
              </a:p>
            </p:txBody>
          </p:sp>
        </p:grpSp>
        <p:sp>
          <p:nvSpPr>
            <p:cNvPr id="182" name="右矢印 181">
              <a:extLst>
                <a:ext uri="{FF2B5EF4-FFF2-40B4-BE49-F238E27FC236}">
                  <a16:creationId xmlns:a16="http://schemas.microsoft.com/office/drawing/2014/main" id="{BD74AAA1-8709-604A-B58B-1A8B0FCF185B}"/>
                </a:ext>
              </a:extLst>
            </p:cNvPr>
            <p:cNvSpPr/>
            <p:nvPr/>
          </p:nvSpPr>
          <p:spPr>
            <a:xfrm>
              <a:off x="3961054" y="5920752"/>
              <a:ext cx="385733" cy="18979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3" name="テキスト ボックス 182">
              <a:extLst>
                <a:ext uri="{FF2B5EF4-FFF2-40B4-BE49-F238E27FC236}">
                  <a16:creationId xmlns:a16="http://schemas.microsoft.com/office/drawing/2014/main" id="{CD70B243-13E1-2F40-B2AF-7F53C83F31EC}"/>
                </a:ext>
              </a:extLst>
            </p:cNvPr>
            <p:cNvSpPr txBox="1"/>
            <p:nvPr/>
          </p:nvSpPr>
          <p:spPr>
            <a:xfrm rot="5400000">
              <a:off x="1217345" y="5082531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…</a:t>
              </a:r>
              <a:endParaRPr kumimoji="1" lang="ja-JP" altLang="en-US"/>
            </a:p>
          </p:txBody>
        </p:sp>
        <p:sp>
          <p:nvSpPr>
            <p:cNvPr id="184" name="テキスト ボックス 183">
              <a:extLst>
                <a:ext uri="{FF2B5EF4-FFF2-40B4-BE49-F238E27FC236}">
                  <a16:creationId xmlns:a16="http://schemas.microsoft.com/office/drawing/2014/main" id="{A3245011-85D5-FB49-8212-055A033B9B68}"/>
                </a:ext>
              </a:extLst>
            </p:cNvPr>
            <p:cNvSpPr txBox="1"/>
            <p:nvPr/>
          </p:nvSpPr>
          <p:spPr>
            <a:xfrm rot="5400000">
              <a:off x="3071258" y="5082531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…</a:t>
              </a:r>
              <a:endParaRPr kumimoji="1" lang="ja-JP" altLang="en-US"/>
            </a:p>
          </p:txBody>
        </p:sp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BBEDCB6C-7E5C-534B-9C10-404EFBBD87A2}"/>
                </a:ext>
              </a:extLst>
            </p:cNvPr>
            <p:cNvSpPr txBox="1"/>
            <p:nvPr/>
          </p:nvSpPr>
          <p:spPr>
            <a:xfrm rot="5400000">
              <a:off x="4855158" y="5082511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…</a:t>
              </a:r>
              <a:endParaRPr kumimoji="1" lang="ja-JP" altLang="en-US"/>
            </a:p>
          </p:txBody>
        </p:sp>
      </p:grp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699A6674-EE9A-4142-9B66-E0BE94DBCDE1}"/>
              </a:ext>
            </a:extLst>
          </p:cNvPr>
          <p:cNvGrpSpPr/>
          <p:nvPr/>
        </p:nvGrpSpPr>
        <p:grpSpPr>
          <a:xfrm>
            <a:off x="5732295" y="2468713"/>
            <a:ext cx="2221767" cy="4139101"/>
            <a:chOff x="5732295" y="2468713"/>
            <a:chExt cx="2221767" cy="4139101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C22ABC79-340C-364E-B8D5-D3E974384E8F}"/>
                </a:ext>
              </a:extLst>
            </p:cNvPr>
            <p:cNvGrpSpPr/>
            <p:nvPr/>
          </p:nvGrpSpPr>
          <p:grpSpPr>
            <a:xfrm>
              <a:off x="5732731" y="2468713"/>
              <a:ext cx="1821016" cy="1140134"/>
              <a:chOff x="5732731" y="2468713"/>
              <a:chExt cx="1821016" cy="1140134"/>
            </a:xfrm>
          </p:grpSpPr>
          <p:sp>
            <p:nvSpPr>
              <p:cNvPr id="139" name="テキスト ボックス 138">
                <a:extLst>
                  <a:ext uri="{FF2B5EF4-FFF2-40B4-BE49-F238E27FC236}">
                    <a16:creationId xmlns:a16="http://schemas.microsoft.com/office/drawing/2014/main" id="{44873243-11BB-924E-9567-756E3BB8DF58}"/>
                  </a:ext>
                </a:extLst>
              </p:cNvPr>
              <p:cNvSpPr txBox="1"/>
              <p:nvPr/>
            </p:nvSpPr>
            <p:spPr>
              <a:xfrm>
                <a:off x="5732731" y="2468713"/>
                <a:ext cx="1774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b="1" dirty="0">
                    <a:solidFill>
                      <a:schemeClr val="accent5"/>
                    </a:solidFill>
                  </a:rPr>
                  <a:t>F</a:t>
                </a:r>
                <a:r>
                  <a:rPr kumimoji="1" lang="en-US" altLang="ja-JP" baseline="-25000" dirty="0">
                    <a:solidFill>
                      <a:schemeClr val="accent5"/>
                    </a:solidFill>
                  </a:rPr>
                  <a:t>1</a:t>
                </a:r>
                <a:r>
                  <a:rPr kumimoji="1" lang="en-US" altLang="ja-JP" baseline="30000" dirty="0"/>
                  <a:t>&lt;v&gt; </a:t>
                </a:r>
                <a:r>
                  <a:rPr kumimoji="1" lang="en-US" altLang="ja-JP" dirty="0"/>
                  <a:t>= </a:t>
                </a:r>
                <a:r>
                  <a:rPr kumimoji="1" lang="en-US" altLang="ja-JP" b="1" dirty="0">
                    <a:solidFill>
                      <a:schemeClr val="accent5"/>
                    </a:solidFill>
                  </a:rPr>
                  <a:t>F</a:t>
                </a:r>
                <a:r>
                  <a:rPr kumimoji="1" lang="en-US" altLang="ja-JP" dirty="0"/>
                  <a:t>(v,</a:t>
                </a:r>
                <a:r>
                  <a:rPr kumimoji="1" lang="en-US" altLang="ja-JP" b="1" dirty="0">
                    <a:solidFill>
                      <a:schemeClr val="accent4"/>
                    </a:solidFill>
                  </a:rPr>
                  <a:t> m</a:t>
                </a:r>
                <a:r>
                  <a:rPr kumimoji="1" lang="en-US" altLang="ja-JP" baseline="-25000" dirty="0">
                    <a:solidFill>
                      <a:schemeClr val="accent4"/>
                    </a:solidFill>
                  </a:rPr>
                  <a:t>1</a:t>
                </a:r>
                <a:r>
                  <a:rPr kumimoji="1" lang="en-US" altLang="ja-JP" dirty="0"/>
                  <a:t>, </a:t>
                </a:r>
                <a:r>
                  <a:rPr kumimoji="1" lang="en-US" altLang="ja-JP" b="1" dirty="0">
                    <a:solidFill>
                      <a:schemeClr val="accent1"/>
                    </a:solidFill>
                  </a:rPr>
                  <a:t>t</a:t>
                </a:r>
                <a:r>
                  <a:rPr kumimoji="1" lang="en-US" altLang="ja-JP" baseline="-25000" dirty="0">
                    <a:solidFill>
                      <a:schemeClr val="accent1"/>
                    </a:solidFill>
                  </a:rPr>
                  <a:t>1</a:t>
                </a:r>
                <a:r>
                  <a:rPr kumimoji="1" lang="en-US" altLang="ja-JP" dirty="0"/>
                  <a:t>)</a:t>
                </a:r>
                <a:endParaRPr kumimoji="1" lang="ja-JP" altLang="en-US" baseline="30000"/>
              </a:p>
            </p:txBody>
          </p:sp>
          <p:sp>
            <p:nvSpPr>
              <p:cNvPr id="140" name="テキスト ボックス 139">
                <a:extLst>
                  <a:ext uri="{FF2B5EF4-FFF2-40B4-BE49-F238E27FC236}">
                    <a16:creationId xmlns:a16="http://schemas.microsoft.com/office/drawing/2014/main" id="{9015514C-9AF1-1F4A-94E5-A3CCC157EFF6}"/>
                  </a:ext>
                </a:extLst>
              </p:cNvPr>
              <p:cNvSpPr txBox="1"/>
              <p:nvPr/>
            </p:nvSpPr>
            <p:spPr>
              <a:xfrm>
                <a:off x="5743893" y="2754327"/>
                <a:ext cx="18098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b="1" dirty="0">
                    <a:solidFill>
                      <a:schemeClr val="accent5"/>
                    </a:solidFill>
                  </a:rPr>
                  <a:t>F</a:t>
                </a:r>
                <a:r>
                  <a:rPr kumimoji="1" lang="en-US" altLang="ja-JP" baseline="-25000" dirty="0">
                    <a:solidFill>
                      <a:schemeClr val="accent5"/>
                    </a:solidFill>
                  </a:rPr>
                  <a:t>2</a:t>
                </a:r>
                <a:r>
                  <a:rPr kumimoji="1" lang="en-US" altLang="ja-JP" baseline="30000" dirty="0"/>
                  <a:t>&lt;v&gt; </a:t>
                </a:r>
                <a:r>
                  <a:rPr kumimoji="1" lang="en-US" altLang="ja-JP" dirty="0"/>
                  <a:t>= </a:t>
                </a:r>
                <a:r>
                  <a:rPr kumimoji="1" lang="en-US" altLang="ja-JP" b="1" dirty="0">
                    <a:solidFill>
                      <a:schemeClr val="accent5"/>
                    </a:solidFill>
                  </a:rPr>
                  <a:t>F</a:t>
                </a:r>
                <a:r>
                  <a:rPr kumimoji="1" lang="en-US" altLang="ja-JP" dirty="0"/>
                  <a:t>(v,</a:t>
                </a:r>
                <a:r>
                  <a:rPr kumimoji="1" lang="en-US" altLang="ja-JP" b="1" dirty="0">
                    <a:solidFill>
                      <a:schemeClr val="accent4"/>
                    </a:solidFill>
                  </a:rPr>
                  <a:t> m</a:t>
                </a:r>
                <a:r>
                  <a:rPr kumimoji="1" lang="en-US" altLang="ja-JP" baseline="-25000" dirty="0">
                    <a:solidFill>
                      <a:schemeClr val="accent4"/>
                    </a:solidFill>
                  </a:rPr>
                  <a:t>1</a:t>
                </a:r>
                <a:r>
                  <a:rPr kumimoji="1" lang="en-US" altLang="ja-JP" dirty="0"/>
                  <a:t>, </a:t>
                </a:r>
                <a:r>
                  <a:rPr kumimoji="1" lang="en-US" altLang="ja-JP" b="1" dirty="0">
                    <a:solidFill>
                      <a:schemeClr val="accent1"/>
                    </a:solidFill>
                  </a:rPr>
                  <a:t>t</a:t>
                </a:r>
                <a:r>
                  <a:rPr kumimoji="1" lang="en-US" altLang="ja-JP" baseline="-25000" dirty="0">
                    <a:solidFill>
                      <a:schemeClr val="accent1"/>
                    </a:solidFill>
                  </a:rPr>
                  <a:t>2</a:t>
                </a:r>
                <a:r>
                  <a:rPr kumimoji="1" lang="en-US" altLang="ja-JP" dirty="0"/>
                  <a:t>)</a:t>
                </a:r>
                <a:endParaRPr kumimoji="1" lang="ja-JP" altLang="en-US" baseline="30000"/>
              </a:p>
            </p:txBody>
          </p:sp>
          <p:sp>
            <p:nvSpPr>
              <p:cNvPr id="186" name="テキスト ボックス 185">
                <a:extLst>
                  <a:ext uri="{FF2B5EF4-FFF2-40B4-BE49-F238E27FC236}">
                    <a16:creationId xmlns:a16="http://schemas.microsoft.com/office/drawing/2014/main" id="{7F072DB1-B95E-E24E-BCAA-323B2B6EBB97}"/>
                  </a:ext>
                </a:extLst>
              </p:cNvPr>
              <p:cNvSpPr txBox="1"/>
              <p:nvPr/>
            </p:nvSpPr>
            <p:spPr>
              <a:xfrm>
                <a:off x="6240690" y="2948194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…</a:t>
                </a:r>
                <a:endParaRPr kumimoji="1" lang="ja-JP" altLang="en-US"/>
              </a:p>
            </p:txBody>
          </p:sp>
          <p:sp>
            <p:nvSpPr>
              <p:cNvPr id="187" name="テキスト ボックス 186">
                <a:extLst>
                  <a:ext uri="{FF2B5EF4-FFF2-40B4-BE49-F238E27FC236}">
                    <a16:creationId xmlns:a16="http://schemas.microsoft.com/office/drawing/2014/main" id="{470C781A-0FA2-8141-BFD6-889C42D81024}"/>
                  </a:ext>
                </a:extLst>
              </p:cNvPr>
              <p:cNvSpPr txBox="1"/>
              <p:nvPr/>
            </p:nvSpPr>
            <p:spPr>
              <a:xfrm>
                <a:off x="5732731" y="3239515"/>
                <a:ext cx="17617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b="1" dirty="0">
                    <a:solidFill>
                      <a:schemeClr val="accent5"/>
                    </a:solidFill>
                  </a:rPr>
                  <a:t>F</a:t>
                </a:r>
                <a:r>
                  <a:rPr kumimoji="1" lang="en-US" altLang="ja-JP" baseline="-25000" dirty="0">
                    <a:solidFill>
                      <a:schemeClr val="accent5"/>
                    </a:solidFill>
                  </a:rPr>
                  <a:t>j</a:t>
                </a:r>
                <a:r>
                  <a:rPr kumimoji="1" lang="en-US" altLang="ja-JP" baseline="30000" dirty="0">
                    <a:solidFill>
                      <a:schemeClr val="accent5"/>
                    </a:solidFill>
                  </a:rPr>
                  <a:t> </a:t>
                </a:r>
                <a:r>
                  <a:rPr kumimoji="1" lang="en-US" altLang="ja-JP" baseline="30000" dirty="0"/>
                  <a:t>&lt;v&gt;  </a:t>
                </a:r>
                <a:r>
                  <a:rPr kumimoji="1" lang="en-US" altLang="ja-JP" dirty="0"/>
                  <a:t>= </a:t>
                </a:r>
                <a:r>
                  <a:rPr kumimoji="1" lang="en-US" altLang="ja-JP" b="1" dirty="0">
                    <a:solidFill>
                      <a:schemeClr val="accent5"/>
                    </a:solidFill>
                  </a:rPr>
                  <a:t>F</a:t>
                </a:r>
                <a:r>
                  <a:rPr kumimoji="1" lang="en-US" altLang="ja-JP" dirty="0"/>
                  <a:t>(v,</a:t>
                </a:r>
                <a:r>
                  <a:rPr kumimoji="1" lang="en-US" altLang="ja-JP" b="1" dirty="0">
                    <a:solidFill>
                      <a:schemeClr val="accent4"/>
                    </a:solidFill>
                  </a:rPr>
                  <a:t> m</a:t>
                </a:r>
                <a:r>
                  <a:rPr kumimoji="1" lang="en-US" altLang="ja-JP" baseline="-25000" dirty="0">
                    <a:solidFill>
                      <a:schemeClr val="accent4"/>
                    </a:solidFill>
                  </a:rPr>
                  <a:t>1</a:t>
                </a:r>
                <a:r>
                  <a:rPr kumimoji="1" lang="en-US" altLang="ja-JP" dirty="0"/>
                  <a:t>, </a:t>
                </a:r>
                <a:r>
                  <a:rPr kumimoji="1" lang="en-US" altLang="ja-JP" b="1" dirty="0" err="1">
                    <a:solidFill>
                      <a:schemeClr val="accent1"/>
                    </a:solidFill>
                  </a:rPr>
                  <a:t>t</a:t>
                </a:r>
                <a:r>
                  <a:rPr kumimoji="1" lang="en-US" altLang="ja-JP" baseline="-25000" dirty="0" err="1">
                    <a:solidFill>
                      <a:schemeClr val="accent1"/>
                    </a:solidFill>
                  </a:rPr>
                  <a:t>j</a:t>
                </a:r>
                <a:r>
                  <a:rPr kumimoji="1" lang="en-US" altLang="ja-JP" dirty="0"/>
                  <a:t>)</a:t>
                </a:r>
                <a:endParaRPr kumimoji="1" lang="ja-JP" altLang="en-US" baseline="30000"/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1F6CDC98-CA3F-4540-98CA-7E06C132FDFF}"/>
                </a:ext>
              </a:extLst>
            </p:cNvPr>
            <p:cNvGrpSpPr/>
            <p:nvPr/>
          </p:nvGrpSpPr>
          <p:grpSpPr>
            <a:xfrm>
              <a:off x="5732731" y="3815780"/>
              <a:ext cx="1934830" cy="1140134"/>
              <a:chOff x="5732731" y="3815780"/>
              <a:chExt cx="1934830" cy="1140134"/>
            </a:xfrm>
          </p:grpSpPr>
          <p:sp>
            <p:nvSpPr>
              <p:cNvPr id="188" name="テキスト ボックス 187">
                <a:extLst>
                  <a:ext uri="{FF2B5EF4-FFF2-40B4-BE49-F238E27FC236}">
                    <a16:creationId xmlns:a16="http://schemas.microsoft.com/office/drawing/2014/main" id="{2E94BC1F-8571-2D42-9B06-28728464AC3E}"/>
                  </a:ext>
                </a:extLst>
              </p:cNvPr>
              <p:cNvSpPr txBox="1"/>
              <p:nvPr/>
            </p:nvSpPr>
            <p:spPr>
              <a:xfrm>
                <a:off x="5732731" y="3815780"/>
                <a:ext cx="19236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b="1" dirty="0">
                    <a:solidFill>
                      <a:schemeClr val="accent5"/>
                    </a:solidFill>
                  </a:rPr>
                  <a:t>F</a:t>
                </a:r>
                <a:r>
                  <a:rPr kumimoji="1" lang="en-US" altLang="ja-JP" baseline="-25000" dirty="0">
                    <a:solidFill>
                      <a:schemeClr val="accent5"/>
                    </a:solidFill>
                  </a:rPr>
                  <a:t>j+1</a:t>
                </a:r>
                <a:r>
                  <a:rPr kumimoji="1" lang="en-US" altLang="ja-JP" baseline="30000" dirty="0"/>
                  <a:t>&lt;v&gt; </a:t>
                </a:r>
                <a:r>
                  <a:rPr kumimoji="1" lang="en-US" altLang="ja-JP" dirty="0"/>
                  <a:t>= </a:t>
                </a:r>
                <a:r>
                  <a:rPr kumimoji="1" lang="en-US" altLang="ja-JP" b="1" dirty="0">
                    <a:solidFill>
                      <a:schemeClr val="accent5"/>
                    </a:solidFill>
                  </a:rPr>
                  <a:t>F</a:t>
                </a:r>
                <a:r>
                  <a:rPr kumimoji="1" lang="en-US" altLang="ja-JP" dirty="0"/>
                  <a:t>(v,</a:t>
                </a:r>
                <a:r>
                  <a:rPr kumimoji="1" lang="en-US" altLang="ja-JP" b="1" dirty="0">
                    <a:solidFill>
                      <a:schemeClr val="accent4"/>
                    </a:solidFill>
                  </a:rPr>
                  <a:t> m</a:t>
                </a:r>
                <a:r>
                  <a:rPr kumimoji="1" lang="en-US" altLang="ja-JP" baseline="-25000" dirty="0">
                    <a:solidFill>
                      <a:schemeClr val="accent4"/>
                    </a:solidFill>
                  </a:rPr>
                  <a:t>2</a:t>
                </a:r>
                <a:r>
                  <a:rPr kumimoji="1" lang="en-US" altLang="ja-JP" dirty="0"/>
                  <a:t>, </a:t>
                </a:r>
                <a:r>
                  <a:rPr kumimoji="1" lang="en-US" altLang="ja-JP" b="1" dirty="0">
                    <a:solidFill>
                      <a:schemeClr val="accent1"/>
                    </a:solidFill>
                  </a:rPr>
                  <a:t>t</a:t>
                </a:r>
                <a:r>
                  <a:rPr kumimoji="1" lang="en-US" altLang="ja-JP" baseline="-25000" dirty="0">
                    <a:solidFill>
                      <a:schemeClr val="accent1"/>
                    </a:solidFill>
                  </a:rPr>
                  <a:t>1</a:t>
                </a:r>
                <a:r>
                  <a:rPr kumimoji="1" lang="en-US" altLang="ja-JP" dirty="0"/>
                  <a:t>)</a:t>
                </a:r>
                <a:endParaRPr kumimoji="1" lang="ja-JP" altLang="en-US" baseline="30000"/>
              </a:p>
            </p:txBody>
          </p:sp>
          <p:sp>
            <p:nvSpPr>
              <p:cNvPr id="189" name="テキスト ボックス 188">
                <a:extLst>
                  <a:ext uri="{FF2B5EF4-FFF2-40B4-BE49-F238E27FC236}">
                    <a16:creationId xmlns:a16="http://schemas.microsoft.com/office/drawing/2014/main" id="{A91BB47D-1704-434D-84A1-AD121524ACE2}"/>
                  </a:ext>
                </a:extLst>
              </p:cNvPr>
              <p:cNvSpPr txBox="1"/>
              <p:nvPr/>
            </p:nvSpPr>
            <p:spPr>
              <a:xfrm>
                <a:off x="5743893" y="4101394"/>
                <a:ext cx="19236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b="1" dirty="0">
                    <a:solidFill>
                      <a:schemeClr val="accent5"/>
                    </a:solidFill>
                  </a:rPr>
                  <a:t>F</a:t>
                </a:r>
                <a:r>
                  <a:rPr kumimoji="1" lang="en-US" altLang="ja-JP" baseline="-25000" dirty="0">
                    <a:solidFill>
                      <a:schemeClr val="accent5"/>
                    </a:solidFill>
                  </a:rPr>
                  <a:t>j+2</a:t>
                </a:r>
                <a:r>
                  <a:rPr kumimoji="1" lang="en-US" altLang="ja-JP" baseline="30000" dirty="0"/>
                  <a:t>&lt;v&gt; </a:t>
                </a:r>
                <a:r>
                  <a:rPr kumimoji="1" lang="en-US" altLang="ja-JP" dirty="0"/>
                  <a:t>= </a:t>
                </a:r>
                <a:r>
                  <a:rPr kumimoji="1" lang="en-US" altLang="ja-JP" b="1" dirty="0">
                    <a:solidFill>
                      <a:schemeClr val="accent5"/>
                    </a:solidFill>
                  </a:rPr>
                  <a:t>F</a:t>
                </a:r>
                <a:r>
                  <a:rPr kumimoji="1" lang="en-US" altLang="ja-JP" dirty="0"/>
                  <a:t>(v,</a:t>
                </a:r>
                <a:r>
                  <a:rPr kumimoji="1" lang="en-US" altLang="ja-JP" b="1" dirty="0">
                    <a:solidFill>
                      <a:schemeClr val="accent4"/>
                    </a:solidFill>
                  </a:rPr>
                  <a:t> m</a:t>
                </a:r>
                <a:r>
                  <a:rPr kumimoji="1" lang="en-US" altLang="ja-JP" baseline="-25000" dirty="0">
                    <a:solidFill>
                      <a:schemeClr val="accent4"/>
                    </a:solidFill>
                  </a:rPr>
                  <a:t>2</a:t>
                </a:r>
                <a:r>
                  <a:rPr kumimoji="1" lang="en-US" altLang="ja-JP" dirty="0"/>
                  <a:t>, </a:t>
                </a:r>
                <a:r>
                  <a:rPr kumimoji="1" lang="en-US" altLang="ja-JP" b="1" dirty="0">
                    <a:solidFill>
                      <a:schemeClr val="accent1"/>
                    </a:solidFill>
                  </a:rPr>
                  <a:t>t</a:t>
                </a:r>
                <a:r>
                  <a:rPr kumimoji="1" lang="en-US" altLang="ja-JP" baseline="-25000" dirty="0">
                    <a:solidFill>
                      <a:schemeClr val="accent1"/>
                    </a:solidFill>
                  </a:rPr>
                  <a:t>2</a:t>
                </a:r>
                <a:r>
                  <a:rPr kumimoji="1" lang="en-US" altLang="ja-JP" dirty="0"/>
                  <a:t>)</a:t>
                </a:r>
                <a:endParaRPr kumimoji="1" lang="ja-JP" altLang="en-US" baseline="30000"/>
              </a:p>
            </p:txBody>
          </p:sp>
          <p:sp>
            <p:nvSpPr>
              <p:cNvPr id="190" name="テキスト ボックス 189">
                <a:extLst>
                  <a:ext uri="{FF2B5EF4-FFF2-40B4-BE49-F238E27FC236}">
                    <a16:creationId xmlns:a16="http://schemas.microsoft.com/office/drawing/2014/main" id="{97C8E40C-27AE-E246-8377-E707A5D78CAE}"/>
                  </a:ext>
                </a:extLst>
              </p:cNvPr>
              <p:cNvSpPr txBox="1"/>
              <p:nvPr/>
            </p:nvSpPr>
            <p:spPr>
              <a:xfrm>
                <a:off x="6240690" y="4295261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…</a:t>
                </a:r>
                <a:endParaRPr kumimoji="1" lang="ja-JP" altLang="en-US"/>
              </a:p>
            </p:txBody>
          </p:sp>
          <p:sp>
            <p:nvSpPr>
              <p:cNvPr id="191" name="テキスト ボックス 190">
                <a:extLst>
                  <a:ext uri="{FF2B5EF4-FFF2-40B4-BE49-F238E27FC236}">
                    <a16:creationId xmlns:a16="http://schemas.microsoft.com/office/drawing/2014/main" id="{3116211A-213D-644D-AC4A-60A025F04EBD}"/>
                  </a:ext>
                </a:extLst>
              </p:cNvPr>
              <p:cNvSpPr txBox="1"/>
              <p:nvPr/>
            </p:nvSpPr>
            <p:spPr>
              <a:xfrm>
                <a:off x="5732731" y="4586582"/>
                <a:ext cx="18755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b="1" dirty="0" err="1">
                    <a:solidFill>
                      <a:schemeClr val="accent5"/>
                    </a:solidFill>
                  </a:rPr>
                  <a:t>F</a:t>
                </a:r>
                <a:r>
                  <a:rPr kumimoji="1" lang="en-US" altLang="ja-JP" baseline="-25000" dirty="0" err="1">
                    <a:solidFill>
                      <a:schemeClr val="accent5"/>
                    </a:solidFill>
                  </a:rPr>
                  <a:t>j+j</a:t>
                </a:r>
                <a:r>
                  <a:rPr kumimoji="1" lang="en-US" altLang="ja-JP" baseline="-25000" dirty="0">
                    <a:solidFill>
                      <a:schemeClr val="accent5"/>
                    </a:solidFill>
                  </a:rPr>
                  <a:t> </a:t>
                </a:r>
                <a:r>
                  <a:rPr kumimoji="1" lang="en-US" altLang="ja-JP" baseline="30000" dirty="0"/>
                  <a:t>&lt;v&gt; </a:t>
                </a:r>
                <a:r>
                  <a:rPr kumimoji="1" lang="en-US" altLang="ja-JP" dirty="0"/>
                  <a:t>= </a:t>
                </a:r>
                <a:r>
                  <a:rPr kumimoji="1" lang="en-US" altLang="ja-JP" b="1" dirty="0">
                    <a:solidFill>
                      <a:schemeClr val="accent5"/>
                    </a:solidFill>
                  </a:rPr>
                  <a:t>F</a:t>
                </a:r>
                <a:r>
                  <a:rPr kumimoji="1" lang="en-US" altLang="ja-JP" dirty="0"/>
                  <a:t>(v,</a:t>
                </a:r>
                <a:r>
                  <a:rPr kumimoji="1" lang="en-US" altLang="ja-JP" b="1" dirty="0">
                    <a:solidFill>
                      <a:schemeClr val="accent4"/>
                    </a:solidFill>
                  </a:rPr>
                  <a:t> m</a:t>
                </a:r>
                <a:r>
                  <a:rPr kumimoji="1" lang="en-US" altLang="ja-JP" baseline="-25000" dirty="0">
                    <a:solidFill>
                      <a:schemeClr val="accent4"/>
                    </a:solidFill>
                  </a:rPr>
                  <a:t>2</a:t>
                </a:r>
                <a:r>
                  <a:rPr kumimoji="1" lang="en-US" altLang="ja-JP" dirty="0"/>
                  <a:t>, </a:t>
                </a:r>
                <a:r>
                  <a:rPr kumimoji="1" lang="en-US" altLang="ja-JP" b="1" dirty="0" err="1">
                    <a:solidFill>
                      <a:schemeClr val="accent1"/>
                    </a:solidFill>
                  </a:rPr>
                  <a:t>t</a:t>
                </a:r>
                <a:r>
                  <a:rPr kumimoji="1" lang="en-US" altLang="ja-JP" baseline="-25000" dirty="0" err="1">
                    <a:solidFill>
                      <a:schemeClr val="accent1"/>
                    </a:solidFill>
                  </a:rPr>
                  <a:t>j</a:t>
                </a:r>
                <a:r>
                  <a:rPr kumimoji="1" lang="en-US" altLang="ja-JP" dirty="0"/>
                  <a:t>)</a:t>
                </a:r>
                <a:endParaRPr kumimoji="1" lang="ja-JP" altLang="en-US" baseline="30000"/>
              </a:p>
            </p:txBody>
          </p:sp>
        </p:grp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E59DFADF-5ACA-FA4E-939C-961E6F647F3B}"/>
                </a:ext>
              </a:extLst>
            </p:cNvPr>
            <p:cNvGrpSpPr/>
            <p:nvPr/>
          </p:nvGrpSpPr>
          <p:grpSpPr>
            <a:xfrm>
              <a:off x="5732295" y="5467680"/>
              <a:ext cx="2221767" cy="1140134"/>
              <a:chOff x="5732295" y="5467680"/>
              <a:chExt cx="2221767" cy="1140134"/>
            </a:xfrm>
          </p:grpSpPr>
          <p:sp>
            <p:nvSpPr>
              <p:cNvPr id="192" name="テキスト ボックス 191">
                <a:extLst>
                  <a:ext uri="{FF2B5EF4-FFF2-40B4-BE49-F238E27FC236}">
                    <a16:creationId xmlns:a16="http://schemas.microsoft.com/office/drawing/2014/main" id="{E9412BE0-57A0-9C40-948E-B3FE781B9E98}"/>
                  </a:ext>
                </a:extLst>
              </p:cNvPr>
              <p:cNvSpPr txBox="1"/>
              <p:nvPr/>
            </p:nvSpPr>
            <p:spPr>
              <a:xfrm>
                <a:off x="5732295" y="5467680"/>
                <a:ext cx="22106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b="1" dirty="0">
                    <a:solidFill>
                      <a:schemeClr val="accent5"/>
                    </a:solidFill>
                  </a:rPr>
                  <a:t>F</a:t>
                </a:r>
                <a:r>
                  <a:rPr kumimoji="1" lang="en-US" altLang="ja-JP" baseline="-25000" dirty="0">
                    <a:solidFill>
                      <a:schemeClr val="accent5"/>
                    </a:solidFill>
                  </a:rPr>
                  <a:t>j*(i-1)+1</a:t>
                </a:r>
                <a:r>
                  <a:rPr kumimoji="1" lang="en-US" altLang="ja-JP" baseline="30000" dirty="0"/>
                  <a:t>&lt;v&gt; </a:t>
                </a:r>
                <a:r>
                  <a:rPr kumimoji="1" lang="en-US" altLang="ja-JP" dirty="0"/>
                  <a:t>= </a:t>
                </a:r>
                <a:r>
                  <a:rPr kumimoji="1" lang="en-US" altLang="ja-JP" b="1" dirty="0">
                    <a:solidFill>
                      <a:schemeClr val="accent5"/>
                    </a:solidFill>
                  </a:rPr>
                  <a:t>F</a:t>
                </a:r>
                <a:r>
                  <a:rPr kumimoji="1" lang="en-US" altLang="ja-JP" dirty="0"/>
                  <a:t>(v,</a:t>
                </a:r>
                <a:r>
                  <a:rPr kumimoji="1" lang="en-US" altLang="ja-JP" b="1" dirty="0">
                    <a:solidFill>
                      <a:schemeClr val="accent4"/>
                    </a:solidFill>
                  </a:rPr>
                  <a:t> m</a:t>
                </a:r>
                <a:r>
                  <a:rPr kumimoji="1" lang="en-US" altLang="ja-JP" baseline="-25000" dirty="0">
                    <a:solidFill>
                      <a:schemeClr val="accent4"/>
                    </a:solidFill>
                  </a:rPr>
                  <a:t>i</a:t>
                </a:r>
                <a:r>
                  <a:rPr kumimoji="1" lang="en-US" altLang="ja-JP" dirty="0"/>
                  <a:t>, </a:t>
                </a:r>
                <a:r>
                  <a:rPr kumimoji="1" lang="en-US" altLang="ja-JP" b="1" dirty="0">
                    <a:solidFill>
                      <a:schemeClr val="accent1"/>
                    </a:solidFill>
                  </a:rPr>
                  <a:t>t</a:t>
                </a:r>
                <a:r>
                  <a:rPr kumimoji="1" lang="en-US" altLang="ja-JP" baseline="-25000" dirty="0">
                    <a:solidFill>
                      <a:schemeClr val="accent1"/>
                    </a:solidFill>
                  </a:rPr>
                  <a:t>1</a:t>
                </a:r>
                <a:r>
                  <a:rPr kumimoji="1" lang="en-US" altLang="ja-JP" dirty="0"/>
                  <a:t>)</a:t>
                </a:r>
                <a:endParaRPr kumimoji="1" lang="ja-JP" altLang="en-US" baseline="30000"/>
              </a:p>
            </p:txBody>
          </p:sp>
          <p:sp>
            <p:nvSpPr>
              <p:cNvPr id="193" name="テキスト ボックス 192">
                <a:extLst>
                  <a:ext uri="{FF2B5EF4-FFF2-40B4-BE49-F238E27FC236}">
                    <a16:creationId xmlns:a16="http://schemas.microsoft.com/office/drawing/2014/main" id="{51C61A2F-504E-DB41-A2F1-EE550C667223}"/>
                  </a:ext>
                </a:extLst>
              </p:cNvPr>
              <p:cNvSpPr txBox="1"/>
              <p:nvPr/>
            </p:nvSpPr>
            <p:spPr>
              <a:xfrm>
                <a:off x="5743457" y="5753294"/>
                <a:ext cx="22106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b="1" dirty="0">
                    <a:solidFill>
                      <a:schemeClr val="accent5"/>
                    </a:solidFill>
                  </a:rPr>
                  <a:t>F</a:t>
                </a:r>
                <a:r>
                  <a:rPr kumimoji="1" lang="en-US" altLang="ja-JP" baseline="-25000" dirty="0">
                    <a:solidFill>
                      <a:schemeClr val="accent5"/>
                    </a:solidFill>
                  </a:rPr>
                  <a:t>j*(i-1)+2</a:t>
                </a:r>
                <a:r>
                  <a:rPr kumimoji="1" lang="en-US" altLang="ja-JP" baseline="30000" dirty="0"/>
                  <a:t>&lt;v&gt; </a:t>
                </a:r>
                <a:r>
                  <a:rPr kumimoji="1" lang="en-US" altLang="ja-JP" dirty="0"/>
                  <a:t>= </a:t>
                </a:r>
                <a:r>
                  <a:rPr kumimoji="1" lang="en-US" altLang="ja-JP" b="1" dirty="0">
                    <a:solidFill>
                      <a:schemeClr val="accent5"/>
                    </a:solidFill>
                  </a:rPr>
                  <a:t>F</a:t>
                </a:r>
                <a:r>
                  <a:rPr kumimoji="1" lang="en-US" altLang="ja-JP" dirty="0"/>
                  <a:t>(v,</a:t>
                </a:r>
                <a:r>
                  <a:rPr kumimoji="1" lang="en-US" altLang="ja-JP" b="1" dirty="0">
                    <a:solidFill>
                      <a:schemeClr val="accent4"/>
                    </a:solidFill>
                  </a:rPr>
                  <a:t> m</a:t>
                </a:r>
                <a:r>
                  <a:rPr kumimoji="1" lang="en-US" altLang="ja-JP" baseline="-25000" dirty="0">
                    <a:solidFill>
                      <a:schemeClr val="accent4"/>
                    </a:solidFill>
                  </a:rPr>
                  <a:t>i</a:t>
                </a:r>
                <a:r>
                  <a:rPr kumimoji="1" lang="en-US" altLang="ja-JP" dirty="0"/>
                  <a:t>, </a:t>
                </a:r>
                <a:r>
                  <a:rPr kumimoji="1" lang="en-US" altLang="ja-JP" b="1" dirty="0">
                    <a:solidFill>
                      <a:schemeClr val="accent1"/>
                    </a:solidFill>
                  </a:rPr>
                  <a:t>t</a:t>
                </a:r>
                <a:r>
                  <a:rPr kumimoji="1" lang="en-US" altLang="ja-JP" baseline="-25000" dirty="0">
                    <a:solidFill>
                      <a:schemeClr val="accent1"/>
                    </a:solidFill>
                  </a:rPr>
                  <a:t>2</a:t>
                </a:r>
                <a:r>
                  <a:rPr kumimoji="1" lang="en-US" altLang="ja-JP" dirty="0"/>
                  <a:t>)</a:t>
                </a:r>
                <a:endParaRPr kumimoji="1" lang="ja-JP" altLang="en-US" baseline="30000"/>
              </a:p>
            </p:txBody>
          </p:sp>
          <p:sp>
            <p:nvSpPr>
              <p:cNvPr id="194" name="テキスト ボックス 193">
                <a:extLst>
                  <a:ext uri="{FF2B5EF4-FFF2-40B4-BE49-F238E27FC236}">
                    <a16:creationId xmlns:a16="http://schemas.microsoft.com/office/drawing/2014/main" id="{7A9C0191-E37D-7E48-A531-D9325D49C8C1}"/>
                  </a:ext>
                </a:extLst>
              </p:cNvPr>
              <p:cNvSpPr txBox="1"/>
              <p:nvPr/>
            </p:nvSpPr>
            <p:spPr>
              <a:xfrm>
                <a:off x="6302129" y="5947161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…</a:t>
                </a:r>
                <a:endParaRPr kumimoji="1" lang="ja-JP" altLang="en-US"/>
              </a:p>
            </p:txBody>
          </p:sp>
          <p:sp>
            <p:nvSpPr>
              <p:cNvPr id="195" name="テキスト ボックス 194">
                <a:extLst>
                  <a:ext uri="{FF2B5EF4-FFF2-40B4-BE49-F238E27FC236}">
                    <a16:creationId xmlns:a16="http://schemas.microsoft.com/office/drawing/2014/main" id="{EA9B0F15-A496-F747-900B-5CD0D10C5B46}"/>
                  </a:ext>
                </a:extLst>
              </p:cNvPr>
              <p:cNvSpPr txBox="1"/>
              <p:nvPr/>
            </p:nvSpPr>
            <p:spPr>
              <a:xfrm>
                <a:off x="5732295" y="6238482"/>
                <a:ext cx="21625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b="1" dirty="0">
                    <a:solidFill>
                      <a:schemeClr val="accent5"/>
                    </a:solidFill>
                  </a:rPr>
                  <a:t>F</a:t>
                </a:r>
                <a:r>
                  <a:rPr kumimoji="1" lang="en-US" altLang="ja-JP" baseline="-25000" dirty="0">
                    <a:solidFill>
                      <a:schemeClr val="accent5"/>
                    </a:solidFill>
                  </a:rPr>
                  <a:t>j*(i-1)+j</a:t>
                </a:r>
                <a:r>
                  <a:rPr kumimoji="1" lang="en-US" altLang="ja-JP" baseline="30000" dirty="0">
                    <a:solidFill>
                      <a:schemeClr val="accent5"/>
                    </a:solidFill>
                  </a:rPr>
                  <a:t> </a:t>
                </a:r>
                <a:r>
                  <a:rPr kumimoji="1" lang="en-US" altLang="ja-JP" baseline="30000" dirty="0"/>
                  <a:t>&lt;v&gt;  </a:t>
                </a:r>
                <a:r>
                  <a:rPr kumimoji="1" lang="en-US" altLang="ja-JP" dirty="0"/>
                  <a:t>= </a:t>
                </a:r>
                <a:r>
                  <a:rPr kumimoji="1" lang="en-US" altLang="ja-JP" b="1" dirty="0">
                    <a:solidFill>
                      <a:schemeClr val="accent5"/>
                    </a:solidFill>
                  </a:rPr>
                  <a:t>F</a:t>
                </a:r>
                <a:r>
                  <a:rPr kumimoji="1" lang="en-US" altLang="ja-JP" dirty="0"/>
                  <a:t>(v,</a:t>
                </a:r>
                <a:r>
                  <a:rPr kumimoji="1" lang="en-US" altLang="ja-JP" b="1" dirty="0">
                    <a:solidFill>
                      <a:schemeClr val="accent4"/>
                    </a:solidFill>
                  </a:rPr>
                  <a:t> m</a:t>
                </a:r>
                <a:r>
                  <a:rPr kumimoji="1" lang="en-US" altLang="ja-JP" baseline="-25000" dirty="0">
                    <a:solidFill>
                      <a:schemeClr val="accent4"/>
                    </a:solidFill>
                  </a:rPr>
                  <a:t>i</a:t>
                </a:r>
                <a:r>
                  <a:rPr kumimoji="1" lang="en-US" altLang="ja-JP" dirty="0"/>
                  <a:t>, </a:t>
                </a:r>
                <a:r>
                  <a:rPr kumimoji="1" lang="en-US" altLang="ja-JP" b="1" dirty="0" err="1">
                    <a:solidFill>
                      <a:schemeClr val="accent1"/>
                    </a:solidFill>
                  </a:rPr>
                  <a:t>t</a:t>
                </a:r>
                <a:r>
                  <a:rPr kumimoji="1" lang="en-US" altLang="ja-JP" baseline="-25000" dirty="0" err="1">
                    <a:solidFill>
                      <a:schemeClr val="accent1"/>
                    </a:solidFill>
                  </a:rPr>
                  <a:t>j</a:t>
                </a:r>
                <a:r>
                  <a:rPr kumimoji="1" lang="en-US" altLang="ja-JP" dirty="0"/>
                  <a:t>)</a:t>
                </a:r>
                <a:endParaRPr kumimoji="1" lang="ja-JP" altLang="en-US" baseline="30000"/>
              </a:p>
            </p:txBody>
          </p:sp>
        </p:grpSp>
        <p:sp>
          <p:nvSpPr>
            <p:cNvPr id="196" name="テキスト ボックス 195">
              <a:extLst>
                <a:ext uri="{FF2B5EF4-FFF2-40B4-BE49-F238E27FC236}">
                  <a16:creationId xmlns:a16="http://schemas.microsoft.com/office/drawing/2014/main" id="{891FEEBB-19D8-D643-8F53-9F0A837CF28F}"/>
                </a:ext>
              </a:extLst>
            </p:cNvPr>
            <p:cNvSpPr txBox="1"/>
            <p:nvPr/>
          </p:nvSpPr>
          <p:spPr>
            <a:xfrm rot="5400000">
              <a:off x="6490892" y="5081613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…</a:t>
              </a:r>
              <a:endParaRPr kumimoji="1" lang="ja-JP" altLang="en-US"/>
            </a:p>
          </p:txBody>
        </p: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64AE509F-3FBF-8245-AC2A-8C8E717B0843}"/>
              </a:ext>
            </a:extLst>
          </p:cNvPr>
          <p:cNvGrpSpPr/>
          <p:nvPr/>
        </p:nvGrpSpPr>
        <p:grpSpPr>
          <a:xfrm>
            <a:off x="7913400" y="2317506"/>
            <a:ext cx="3565206" cy="4385605"/>
            <a:chOff x="7913400" y="2317506"/>
            <a:chExt cx="3565206" cy="4385605"/>
          </a:xfrm>
        </p:grpSpPr>
        <p:sp>
          <p:nvSpPr>
            <p:cNvPr id="243" name="右中かっこ 242">
              <a:extLst>
                <a:ext uri="{FF2B5EF4-FFF2-40B4-BE49-F238E27FC236}">
                  <a16:creationId xmlns:a16="http://schemas.microsoft.com/office/drawing/2014/main" id="{8274A108-FC23-0C4E-A4E6-ECCD197D3FCF}"/>
                </a:ext>
              </a:extLst>
            </p:cNvPr>
            <p:cNvSpPr/>
            <p:nvPr/>
          </p:nvSpPr>
          <p:spPr>
            <a:xfrm>
              <a:off x="7913400" y="2543911"/>
              <a:ext cx="392554" cy="4013780"/>
            </a:xfrm>
            <a:prstGeom prst="rightBrace">
              <a:avLst>
                <a:gd name="adj1" fmla="val 55000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B2F046C1-CBA3-4441-90EF-BB06DA2D876E}"/>
                </a:ext>
              </a:extLst>
            </p:cNvPr>
            <p:cNvGrpSpPr/>
            <p:nvPr/>
          </p:nvGrpSpPr>
          <p:grpSpPr>
            <a:xfrm>
              <a:off x="8453769" y="2317506"/>
              <a:ext cx="3024837" cy="4385605"/>
              <a:chOff x="8453769" y="2317506"/>
              <a:chExt cx="3024837" cy="4385605"/>
            </a:xfrm>
          </p:grpSpPr>
          <p:sp>
            <p:nvSpPr>
              <p:cNvPr id="235" name="テキスト ボックス 234">
                <a:extLst>
                  <a:ext uri="{FF2B5EF4-FFF2-40B4-BE49-F238E27FC236}">
                    <a16:creationId xmlns:a16="http://schemas.microsoft.com/office/drawing/2014/main" id="{A3284A71-6ADA-5243-B642-1493E233B9B3}"/>
                  </a:ext>
                </a:extLst>
              </p:cNvPr>
              <p:cNvSpPr txBox="1"/>
              <p:nvPr/>
            </p:nvSpPr>
            <p:spPr>
              <a:xfrm rot="5400000">
                <a:off x="9874725" y="4737291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…</a:t>
                </a:r>
                <a:endParaRPr kumimoji="1" lang="ja-JP" altLang="en-US"/>
              </a:p>
            </p:txBody>
          </p:sp>
          <p:sp>
            <p:nvSpPr>
              <p:cNvPr id="244" name="テキスト ボックス 243">
                <a:extLst>
                  <a:ext uri="{FF2B5EF4-FFF2-40B4-BE49-F238E27FC236}">
                    <a16:creationId xmlns:a16="http://schemas.microsoft.com/office/drawing/2014/main" id="{2D02F30A-922B-7B41-85DA-7CE1004308CB}"/>
                  </a:ext>
                </a:extLst>
              </p:cNvPr>
              <p:cNvSpPr txBox="1"/>
              <p:nvPr/>
            </p:nvSpPr>
            <p:spPr>
              <a:xfrm>
                <a:off x="9337719" y="6241446"/>
                <a:ext cx="14173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1200" b="1"/>
                  <a:t>行列データ</a:t>
                </a:r>
                <a:br>
                  <a:rPr kumimoji="1" lang="en-US" altLang="ja-JP" sz="1200" b="1" dirty="0"/>
                </a:br>
                <a:r>
                  <a:rPr kumimoji="1" lang="ja-JP" altLang="en-US" sz="1200" b="1"/>
                  <a:t>（</a:t>
                </a:r>
                <a:r>
                  <a:rPr kumimoji="1" lang="en-US" altLang="ja-JP" sz="1200" b="1" i="1" dirty="0"/>
                  <a:t>N</a:t>
                </a:r>
                <a:r>
                  <a:rPr kumimoji="1" lang="en-US" altLang="ja-JP" sz="1200" b="1" i="1" baseline="-25000" dirty="0"/>
                  <a:t>g</a:t>
                </a:r>
                <a:r>
                  <a:rPr kumimoji="1" lang="ja-JP" altLang="en-US" sz="1200" b="1"/>
                  <a:t>次元データ）</a:t>
                </a:r>
              </a:p>
            </p:txBody>
          </p:sp>
          <p:grpSp>
            <p:nvGrpSpPr>
              <p:cNvPr id="260" name="グループ化 259">
                <a:extLst>
                  <a:ext uri="{FF2B5EF4-FFF2-40B4-BE49-F238E27FC236}">
                    <a16:creationId xmlns:a16="http://schemas.microsoft.com/office/drawing/2014/main" id="{C7F45031-D529-CE45-B85F-0774E9F904AE}"/>
                  </a:ext>
                </a:extLst>
              </p:cNvPr>
              <p:cNvGrpSpPr/>
              <p:nvPr/>
            </p:nvGrpSpPr>
            <p:grpSpPr>
              <a:xfrm>
                <a:off x="8974554" y="3728324"/>
                <a:ext cx="2086147" cy="979635"/>
                <a:chOff x="9311555" y="3666049"/>
                <a:chExt cx="2086147" cy="979635"/>
              </a:xfrm>
            </p:grpSpPr>
            <p:grpSp>
              <p:nvGrpSpPr>
                <p:cNvPr id="223" name="グループ化 222">
                  <a:extLst>
                    <a:ext uri="{FF2B5EF4-FFF2-40B4-BE49-F238E27FC236}">
                      <a16:creationId xmlns:a16="http://schemas.microsoft.com/office/drawing/2014/main" id="{A2157F83-64ED-D44E-BDA1-6F4C12FD63F8}"/>
                    </a:ext>
                  </a:extLst>
                </p:cNvPr>
                <p:cNvGrpSpPr/>
                <p:nvPr/>
              </p:nvGrpSpPr>
              <p:grpSpPr>
                <a:xfrm>
                  <a:off x="9311555" y="3666049"/>
                  <a:ext cx="2086147" cy="979635"/>
                  <a:chOff x="4770703" y="2606894"/>
                  <a:chExt cx="993595" cy="979635"/>
                </a:xfrm>
              </p:grpSpPr>
              <p:grpSp>
                <p:nvGrpSpPr>
                  <p:cNvPr id="224" name="グループ化 223">
                    <a:extLst>
                      <a:ext uri="{FF2B5EF4-FFF2-40B4-BE49-F238E27FC236}">
                        <a16:creationId xmlns:a16="http://schemas.microsoft.com/office/drawing/2014/main" id="{50D17938-7D80-5747-B298-2E770C46409F}"/>
                      </a:ext>
                    </a:extLst>
                  </p:cNvPr>
                  <p:cNvGrpSpPr/>
                  <p:nvPr/>
                </p:nvGrpSpPr>
                <p:grpSpPr>
                  <a:xfrm>
                    <a:off x="4775673" y="2609973"/>
                    <a:ext cx="988625" cy="976556"/>
                    <a:chOff x="4775673" y="2609973"/>
                    <a:chExt cx="988625" cy="976556"/>
                  </a:xfrm>
                </p:grpSpPr>
                <p:sp>
                  <p:nvSpPr>
                    <p:cNvPr id="230" name="正方形/長方形 229">
                      <a:extLst>
                        <a:ext uri="{FF2B5EF4-FFF2-40B4-BE49-F238E27FC236}">
                          <a16:creationId xmlns:a16="http://schemas.microsoft.com/office/drawing/2014/main" id="{F355ED3D-CD27-5542-AF3C-6098D716E6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75673" y="2609973"/>
                      <a:ext cx="988625" cy="253299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19050"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1" name="正方形/長方形 230">
                      <a:extLst>
                        <a:ext uri="{FF2B5EF4-FFF2-40B4-BE49-F238E27FC236}">
                          <a16:creationId xmlns:a16="http://schemas.microsoft.com/office/drawing/2014/main" id="{A88DC4D7-528B-5A46-9150-39AC925F7C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75673" y="2861353"/>
                      <a:ext cx="988625" cy="253299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19050"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2" name="正方形/長方形 231">
                      <a:extLst>
                        <a:ext uri="{FF2B5EF4-FFF2-40B4-BE49-F238E27FC236}">
                          <a16:creationId xmlns:a16="http://schemas.microsoft.com/office/drawing/2014/main" id="{D86D3081-67E0-0A4D-AD0E-82A646B522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75673" y="3107577"/>
                      <a:ext cx="988625" cy="253299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19050"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3" name="正方形/長方形 232">
                      <a:extLst>
                        <a:ext uri="{FF2B5EF4-FFF2-40B4-BE49-F238E27FC236}">
                          <a16:creationId xmlns:a16="http://schemas.microsoft.com/office/drawing/2014/main" id="{E7A84A72-3AC3-2A41-BC01-15F67B5EE5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75673" y="3333230"/>
                      <a:ext cx="988625" cy="253299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19050"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  <p:sp>
                <p:nvSpPr>
                  <p:cNvPr id="225" name="正方形/長方形 224">
                    <a:extLst>
                      <a:ext uri="{FF2B5EF4-FFF2-40B4-BE49-F238E27FC236}">
                        <a16:creationId xmlns:a16="http://schemas.microsoft.com/office/drawing/2014/main" id="{8F5DD414-CA19-0A41-BFF2-E8E21A115830}"/>
                      </a:ext>
                    </a:extLst>
                  </p:cNvPr>
                  <p:cNvSpPr/>
                  <p:nvPr/>
                </p:nvSpPr>
                <p:spPr>
                  <a:xfrm>
                    <a:off x="4770703" y="2606894"/>
                    <a:ext cx="988624" cy="979635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cxnSp>
              <p:nvCxnSpPr>
                <p:cNvPr id="247" name="直線コネクタ 246">
                  <a:extLst>
                    <a:ext uri="{FF2B5EF4-FFF2-40B4-BE49-F238E27FC236}">
                      <a16:creationId xmlns:a16="http://schemas.microsoft.com/office/drawing/2014/main" id="{5A66D87D-6053-C444-A833-EBFCC3E10F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21990" y="4641103"/>
                  <a:ext cx="2056432" cy="0"/>
                </a:xfrm>
                <a:prstGeom prst="line">
                  <a:avLst/>
                </a:prstGeom>
                <a:ln w="57150" cap="rnd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直線コネクタ 250">
                  <a:extLst>
                    <a:ext uri="{FF2B5EF4-FFF2-40B4-BE49-F238E27FC236}">
                      <a16:creationId xmlns:a16="http://schemas.microsoft.com/office/drawing/2014/main" id="{BEFED623-3F32-E549-A6EA-6FEC8EF867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383623" y="3703502"/>
                  <a:ext cx="0" cy="916484"/>
                </a:xfrm>
                <a:prstGeom prst="line">
                  <a:avLst/>
                </a:prstGeom>
                <a:ln w="57150" cap="rnd">
                  <a:solidFill>
                    <a:schemeClr val="accent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1" name="グループ化 260">
                <a:extLst>
                  <a:ext uri="{FF2B5EF4-FFF2-40B4-BE49-F238E27FC236}">
                    <a16:creationId xmlns:a16="http://schemas.microsoft.com/office/drawing/2014/main" id="{EA928991-8E17-CF4F-9B84-75C3BF14F2E2}"/>
                  </a:ext>
                </a:extLst>
              </p:cNvPr>
              <p:cNvGrpSpPr/>
              <p:nvPr/>
            </p:nvGrpSpPr>
            <p:grpSpPr>
              <a:xfrm>
                <a:off x="8974554" y="5158570"/>
                <a:ext cx="2086147" cy="985235"/>
                <a:chOff x="9311555" y="5096295"/>
                <a:chExt cx="2086147" cy="985235"/>
              </a:xfrm>
            </p:grpSpPr>
            <p:grpSp>
              <p:nvGrpSpPr>
                <p:cNvPr id="236" name="グループ化 235">
                  <a:extLst>
                    <a:ext uri="{FF2B5EF4-FFF2-40B4-BE49-F238E27FC236}">
                      <a16:creationId xmlns:a16="http://schemas.microsoft.com/office/drawing/2014/main" id="{DBE06F33-8060-A74E-BB44-80FE48055298}"/>
                    </a:ext>
                  </a:extLst>
                </p:cNvPr>
                <p:cNvGrpSpPr/>
                <p:nvPr/>
              </p:nvGrpSpPr>
              <p:grpSpPr>
                <a:xfrm>
                  <a:off x="9311555" y="5096295"/>
                  <a:ext cx="2086147" cy="985235"/>
                  <a:chOff x="4770703" y="2606894"/>
                  <a:chExt cx="993595" cy="985235"/>
                </a:xfrm>
              </p:grpSpPr>
              <p:grpSp>
                <p:nvGrpSpPr>
                  <p:cNvPr id="237" name="グループ化 236">
                    <a:extLst>
                      <a:ext uri="{FF2B5EF4-FFF2-40B4-BE49-F238E27FC236}">
                        <a16:creationId xmlns:a16="http://schemas.microsoft.com/office/drawing/2014/main" id="{9DA03753-0A15-B24F-88CE-F7C6A51F9E8E}"/>
                      </a:ext>
                    </a:extLst>
                  </p:cNvPr>
                  <p:cNvGrpSpPr/>
                  <p:nvPr/>
                </p:nvGrpSpPr>
                <p:grpSpPr>
                  <a:xfrm>
                    <a:off x="4775673" y="2609973"/>
                    <a:ext cx="988625" cy="976556"/>
                    <a:chOff x="4775673" y="2609973"/>
                    <a:chExt cx="988625" cy="976556"/>
                  </a:xfrm>
                </p:grpSpPr>
                <p:sp>
                  <p:nvSpPr>
                    <p:cNvPr id="239" name="正方形/長方形 238">
                      <a:extLst>
                        <a:ext uri="{FF2B5EF4-FFF2-40B4-BE49-F238E27FC236}">
                          <a16:creationId xmlns:a16="http://schemas.microsoft.com/office/drawing/2014/main" id="{7215AE05-1E56-2143-9CAA-25BA36D2CD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75673" y="2609973"/>
                      <a:ext cx="988625" cy="253299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19050"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0" name="正方形/長方形 239">
                      <a:extLst>
                        <a:ext uri="{FF2B5EF4-FFF2-40B4-BE49-F238E27FC236}">
                          <a16:creationId xmlns:a16="http://schemas.microsoft.com/office/drawing/2014/main" id="{53DC83D7-8F3D-EE44-AE9C-B384BB927A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75673" y="2861353"/>
                      <a:ext cx="988625" cy="253299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19050"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1" name="正方形/長方形 240">
                      <a:extLst>
                        <a:ext uri="{FF2B5EF4-FFF2-40B4-BE49-F238E27FC236}">
                          <a16:creationId xmlns:a16="http://schemas.microsoft.com/office/drawing/2014/main" id="{60540B50-379C-4141-A4CA-A8E8D76FE3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75673" y="3107577"/>
                      <a:ext cx="988625" cy="253299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19050"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2" name="正方形/長方形 241">
                      <a:extLst>
                        <a:ext uri="{FF2B5EF4-FFF2-40B4-BE49-F238E27FC236}">
                          <a16:creationId xmlns:a16="http://schemas.microsoft.com/office/drawing/2014/main" id="{854F9116-95E3-564B-A7F0-A51404CD1A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75673" y="3333230"/>
                      <a:ext cx="988625" cy="253299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19050"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  <p:sp>
                <p:nvSpPr>
                  <p:cNvPr id="238" name="正方形/長方形 237">
                    <a:extLst>
                      <a:ext uri="{FF2B5EF4-FFF2-40B4-BE49-F238E27FC236}">
                        <a16:creationId xmlns:a16="http://schemas.microsoft.com/office/drawing/2014/main" id="{1E5E7CFB-0112-7F4D-90E9-AEB1AB573651}"/>
                      </a:ext>
                    </a:extLst>
                  </p:cNvPr>
                  <p:cNvSpPr/>
                  <p:nvPr/>
                </p:nvSpPr>
                <p:spPr>
                  <a:xfrm>
                    <a:off x="4770703" y="2606894"/>
                    <a:ext cx="988624" cy="985235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cxnSp>
              <p:nvCxnSpPr>
                <p:cNvPr id="248" name="直線コネクタ 247">
                  <a:extLst>
                    <a:ext uri="{FF2B5EF4-FFF2-40B4-BE49-F238E27FC236}">
                      <a16:creationId xmlns:a16="http://schemas.microsoft.com/office/drawing/2014/main" id="{133FD7D7-9743-4E40-8B6A-4626C319EE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21990" y="6071247"/>
                  <a:ext cx="2065275" cy="0"/>
                </a:xfrm>
                <a:prstGeom prst="line">
                  <a:avLst/>
                </a:prstGeom>
                <a:ln w="57150" cap="rnd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直線コネクタ 251">
                  <a:extLst>
                    <a:ext uri="{FF2B5EF4-FFF2-40B4-BE49-F238E27FC236}">
                      <a16:creationId xmlns:a16="http://schemas.microsoft.com/office/drawing/2014/main" id="{9E900661-7202-F74A-BB41-F66F652E05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378422" y="5125863"/>
                  <a:ext cx="0" cy="916484"/>
                </a:xfrm>
                <a:prstGeom prst="line">
                  <a:avLst/>
                </a:prstGeom>
                <a:ln w="57150" cap="rnd">
                  <a:solidFill>
                    <a:schemeClr val="accent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9" name="グループ化 258">
                <a:extLst>
                  <a:ext uri="{FF2B5EF4-FFF2-40B4-BE49-F238E27FC236}">
                    <a16:creationId xmlns:a16="http://schemas.microsoft.com/office/drawing/2014/main" id="{C7A061D8-8E56-FD4E-8C11-F9045B518584}"/>
                  </a:ext>
                </a:extLst>
              </p:cNvPr>
              <p:cNvGrpSpPr/>
              <p:nvPr/>
            </p:nvGrpSpPr>
            <p:grpSpPr>
              <a:xfrm>
                <a:off x="8974553" y="2739109"/>
                <a:ext cx="2078046" cy="986676"/>
                <a:chOff x="9311554" y="2676834"/>
                <a:chExt cx="2078046" cy="986676"/>
              </a:xfrm>
            </p:grpSpPr>
            <p:grpSp>
              <p:nvGrpSpPr>
                <p:cNvPr id="198" name="グループ化 197">
                  <a:extLst>
                    <a:ext uri="{FF2B5EF4-FFF2-40B4-BE49-F238E27FC236}">
                      <a16:creationId xmlns:a16="http://schemas.microsoft.com/office/drawing/2014/main" id="{66DD0491-A10E-E046-8631-34C7071D4D57}"/>
                    </a:ext>
                  </a:extLst>
                </p:cNvPr>
                <p:cNvGrpSpPr/>
                <p:nvPr/>
              </p:nvGrpSpPr>
              <p:grpSpPr>
                <a:xfrm>
                  <a:off x="9316525" y="2679913"/>
                  <a:ext cx="2073075" cy="976556"/>
                  <a:chOff x="4775673" y="2609973"/>
                  <a:chExt cx="988625" cy="976556"/>
                </a:xfrm>
              </p:grpSpPr>
              <p:sp>
                <p:nvSpPr>
                  <p:cNvPr id="206" name="正方形/長方形 205">
                    <a:extLst>
                      <a:ext uri="{FF2B5EF4-FFF2-40B4-BE49-F238E27FC236}">
                        <a16:creationId xmlns:a16="http://schemas.microsoft.com/office/drawing/2014/main" id="{9804C473-8674-C542-8ED9-9D7D4329BAC9}"/>
                      </a:ext>
                    </a:extLst>
                  </p:cNvPr>
                  <p:cNvSpPr/>
                  <p:nvPr/>
                </p:nvSpPr>
                <p:spPr>
                  <a:xfrm>
                    <a:off x="4775673" y="2609973"/>
                    <a:ext cx="988625" cy="25329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07" name="正方形/長方形 206">
                    <a:extLst>
                      <a:ext uri="{FF2B5EF4-FFF2-40B4-BE49-F238E27FC236}">
                        <a16:creationId xmlns:a16="http://schemas.microsoft.com/office/drawing/2014/main" id="{0B583DB3-17FF-4F40-A675-4298C9BEC5A7}"/>
                      </a:ext>
                    </a:extLst>
                  </p:cNvPr>
                  <p:cNvSpPr/>
                  <p:nvPr/>
                </p:nvSpPr>
                <p:spPr>
                  <a:xfrm>
                    <a:off x="4775673" y="2861353"/>
                    <a:ext cx="988625" cy="25329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08" name="正方形/長方形 207">
                    <a:extLst>
                      <a:ext uri="{FF2B5EF4-FFF2-40B4-BE49-F238E27FC236}">
                        <a16:creationId xmlns:a16="http://schemas.microsoft.com/office/drawing/2014/main" id="{B7E7D371-4773-9A4F-A328-2C0E6E133D39}"/>
                      </a:ext>
                    </a:extLst>
                  </p:cNvPr>
                  <p:cNvSpPr/>
                  <p:nvPr/>
                </p:nvSpPr>
                <p:spPr>
                  <a:xfrm>
                    <a:off x="4775673" y="3107577"/>
                    <a:ext cx="988625" cy="25329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09" name="正方形/長方形 208">
                    <a:extLst>
                      <a:ext uri="{FF2B5EF4-FFF2-40B4-BE49-F238E27FC236}">
                        <a16:creationId xmlns:a16="http://schemas.microsoft.com/office/drawing/2014/main" id="{4963D825-84D8-E94B-A90F-73FC2F80025C}"/>
                      </a:ext>
                    </a:extLst>
                  </p:cNvPr>
                  <p:cNvSpPr/>
                  <p:nvPr/>
                </p:nvSpPr>
                <p:spPr>
                  <a:xfrm>
                    <a:off x="4775673" y="3333230"/>
                    <a:ext cx="988625" cy="25329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199" name="正方形/長方形 198">
                  <a:extLst>
                    <a:ext uri="{FF2B5EF4-FFF2-40B4-BE49-F238E27FC236}">
                      <a16:creationId xmlns:a16="http://schemas.microsoft.com/office/drawing/2014/main" id="{E9F0BAAB-7724-6F43-AEBB-F0E25E4AC604}"/>
                    </a:ext>
                  </a:extLst>
                </p:cNvPr>
                <p:cNvSpPr/>
                <p:nvPr/>
              </p:nvSpPr>
              <p:spPr>
                <a:xfrm>
                  <a:off x="9311554" y="2676834"/>
                  <a:ext cx="2078045" cy="986676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245" name="直線コネクタ 244">
                  <a:extLst>
                    <a:ext uri="{FF2B5EF4-FFF2-40B4-BE49-F238E27FC236}">
                      <a16:creationId xmlns:a16="http://schemas.microsoft.com/office/drawing/2014/main" id="{B276DA11-4455-FA4C-ACB0-EBE62E2B38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11554" y="3658466"/>
                  <a:ext cx="2066868" cy="0"/>
                </a:xfrm>
                <a:prstGeom prst="line">
                  <a:avLst/>
                </a:prstGeom>
                <a:ln w="57150" cap="rnd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直線コネクタ 248">
                  <a:extLst>
                    <a:ext uri="{FF2B5EF4-FFF2-40B4-BE49-F238E27FC236}">
                      <a16:creationId xmlns:a16="http://schemas.microsoft.com/office/drawing/2014/main" id="{8B2BF8D1-C102-ED45-AE52-2D36212958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383623" y="2707570"/>
                  <a:ext cx="0" cy="916484"/>
                </a:xfrm>
                <a:prstGeom prst="line">
                  <a:avLst/>
                </a:prstGeom>
                <a:ln w="57150" cap="rnd">
                  <a:solidFill>
                    <a:schemeClr val="accent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8" name="グループ化 257">
                <a:extLst>
                  <a:ext uri="{FF2B5EF4-FFF2-40B4-BE49-F238E27FC236}">
                    <a16:creationId xmlns:a16="http://schemas.microsoft.com/office/drawing/2014/main" id="{A00639FD-4F51-5A48-B937-471D927C3812}"/>
                  </a:ext>
                </a:extLst>
              </p:cNvPr>
              <p:cNvGrpSpPr/>
              <p:nvPr/>
            </p:nvGrpSpPr>
            <p:grpSpPr>
              <a:xfrm>
                <a:off x="9786544" y="2677233"/>
                <a:ext cx="545343" cy="1034249"/>
                <a:chOff x="9631769" y="2614958"/>
                <a:chExt cx="545343" cy="1034249"/>
              </a:xfrm>
            </p:grpSpPr>
            <p:sp>
              <p:nvSpPr>
                <p:cNvPr id="200" name="テキスト ボックス 199">
                  <a:extLst>
                    <a:ext uri="{FF2B5EF4-FFF2-40B4-BE49-F238E27FC236}">
                      <a16:creationId xmlns:a16="http://schemas.microsoft.com/office/drawing/2014/main" id="{C7A94802-DCFC-F54C-BFD9-4D061CF8A87C}"/>
                    </a:ext>
                  </a:extLst>
                </p:cNvPr>
                <p:cNvSpPr txBox="1"/>
                <p:nvPr/>
              </p:nvSpPr>
              <p:spPr>
                <a:xfrm>
                  <a:off x="9639155" y="3279875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dirty="0"/>
                    <a:t>…</a:t>
                  </a:r>
                  <a:endParaRPr kumimoji="1" lang="ja-JP" altLang="en-US"/>
                </a:p>
              </p:txBody>
            </p:sp>
            <p:sp>
              <p:nvSpPr>
                <p:cNvPr id="201" name="テキスト ボックス 200">
                  <a:extLst>
                    <a:ext uri="{FF2B5EF4-FFF2-40B4-BE49-F238E27FC236}">
                      <a16:creationId xmlns:a16="http://schemas.microsoft.com/office/drawing/2014/main" id="{053520D5-92FA-2949-ABB6-3396BE7766B3}"/>
                    </a:ext>
                  </a:extLst>
                </p:cNvPr>
                <p:cNvSpPr txBox="1"/>
                <p:nvPr/>
              </p:nvSpPr>
              <p:spPr>
                <a:xfrm>
                  <a:off x="9631770" y="2614958"/>
                  <a:ext cx="54534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600" b="1" dirty="0">
                      <a:solidFill>
                        <a:schemeClr val="accent5"/>
                      </a:solidFill>
                    </a:rPr>
                    <a:t>F</a:t>
                  </a:r>
                  <a:r>
                    <a:rPr kumimoji="1" lang="en-US" altLang="ja-JP" sz="1600" baseline="-25000" dirty="0">
                      <a:solidFill>
                        <a:schemeClr val="accent5"/>
                      </a:solidFill>
                    </a:rPr>
                    <a:t>1</a:t>
                  </a:r>
                  <a:r>
                    <a:rPr kumimoji="1" lang="en-US" altLang="ja-JP" sz="1600" baseline="30000" dirty="0"/>
                    <a:t>&lt;v&gt;</a:t>
                  </a:r>
                  <a:endParaRPr kumimoji="1" lang="ja-JP" altLang="en-US" sz="1600" baseline="30000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202" name="テキスト ボックス 201">
                  <a:extLst>
                    <a:ext uri="{FF2B5EF4-FFF2-40B4-BE49-F238E27FC236}">
                      <a16:creationId xmlns:a16="http://schemas.microsoft.com/office/drawing/2014/main" id="{40A2D059-B734-9E41-9F39-42768D616AFF}"/>
                    </a:ext>
                  </a:extLst>
                </p:cNvPr>
                <p:cNvSpPr txBox="1"/>
                <p:nvPr/>
              </p:nvSpPr>
              <p:spPr>
                <a:xfrm>
                  <a:off x="9631770" y="2874938"/>
                  <a:ext cx="54534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600" b="1" dirty="0">
                      <a:solidFill>
                        <a:schemeClr val="accent5"/>
                      </a:solidFill>
                    </a:rPr>
                    <a:t>F</a:t>
                  </a:r>
                  <a:r>
                    <a:rPr kumimoji="1" lang="en-US" altLang="ja-JP" sz="1600" baseline="-25000" dirty="0">
                      <a:solidFill>
                        <a:schemeClr val="accent5"/>
                      </a:solidFill>
                    </a:rPr>
                    <a:t>2</a:t>
                  </a:r>
                  <a:r>
                    <a:rPr kumimoji="1" lang="en-US" altLang="ja-JP" sz="1600" baseline="30000" dirty="0"/>
                    <a:t>&lt;v&gt;</a:t>
                  </a:r>
                  <a:endParaRPr kumimoji="1" lang="ja-JP" altLang="en-US" sz="1600" baseline="30000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234" name="テキスト ボックス 233">
                  <a:extLst>
                    <a:ext uri="{FF2B5EF4-FFF2-40B4-BE49-F238E27FC236}">
                      <a16:creationId xmlns:a16="http://schemas.microsoft.com/office/drawing/2014/main" id="{026E2435-A6C3-0346-8E3A-027297B4EEBD}"/>
                    </a:ext>
                  </a:extLst>
                </p:cNvPr>
                <p:cNvSpPr txBox="1"/>
                <p:nvPr/>
              </p:nvSpPr>
              <p:spPr>
                <a:xfrm>
                  <a:off x="9631769" y="3116986"/>
                  <a:ext cx="54534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600" b="1" dirty="0">
                      <a:solidFill>
                        <a:schemeClr val="accent5"/>
                      </a:solidFill>
                    </a:rPr>
                    <a:t>F</a:t>
                  </a:r>
                  <a:r>
                    <a:rPr kumimoji="1" lang="en-US" altLang="ja-JP" sz="1600" baseline="-25000" dirty="0">
                      <a:solidFill>
                        <a:schemeClr val="accent5"/>
                      </a:solidFill>
                    </a:rPr>
                    <a:t>3</a:t>
                  </a:r>
                  <a:r>
                    <a:rPr kumimoji="1" lang="en-US" altLang="ja-JP" sz="1600" baseline="30000" dirty="0"/>
                    <a:t>&lt;v&gt;</a:t>
                  </a:r>
                  <a:endParaRPr kumimoji="1" lang="ja-JP" altLang="en-US" sz="1600" baseline="30000">
                    <a:solidFill>
                      <a:schemeClr val="accent5"/>
                    </a:solidFill>
                  </a:endParaRPr>
                </a:p>
              </p:txBody>
            </p:sp>
          </p:grpSp>
          <p:cxnSp>
            <p:nvCxnSpPr>
              <p:cNvPr id="263" name="直線矢印コネクタ 262">
                <a:extLst>
                  <a:ext uri="{FF2B5EF4-FFF2-40B4-BE49-F238E27FC236}">
                    <a16:creationId xmlns:a16="http://schemas.microsoft.com/office/drawing/2014/main" id="{CE3E2B2B-8829-4E4B-B8A0-0C6934B06867}"/>
                  </a:ext>
                </a:extLst>
              </p:cNvPr>
              <p:cNvCxnSpPr/>
              <p:nvPr/>
            </p:nvCxnSpPr>
            <p:spPr>
              <a:xfrm>
                <a:off x="8984989" y="2554444"/>
                <a:ext cx="2090333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4" name="テキスト ボックス 253">
                <a:extLst>
                  <a:ext uri="{FF2B5EF4-FFF2-40B4-BE49-F238E27FC236}">
                    <a16:creationId xmlns:a16="http://schemas.microsoft.com/office/drawing/2014/main" id="{917CC142-00E7-4E4C-9C75-E503BC84A900}"/>
                  </a:ext>
                </a:extLst>
              </p:cNvPr>
              <p:cNvSpPr txBox="1"/>
              <p:nvPr/>
            </p:nvSpPr>
            <p:spPr>
              <a:xfrm>
                <a:off x="9777742" y="2317506"/>
                <a:ext cx="41229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/>
                  <a:t>N</a:t>
                </a:r>
                <a:r>
                  <a:rPr kumimoji="1" lang="en-US" altLang="ja-JP" i="1" baseline="-25000" dirty="0"/>
                  <a:t>g</a:t>
                </a:r>
                <a:endParaRPr kumimoji="1" lang="ja-JP" altLang="en-US" i="1" baseline="-25000"/>
              </a:p>
            </p:txBody>
          </p:sp>
          <p:cxnSp>
            <p:nvCxnSpPr>
              <p:cNvPr id="264" name="直線矢印コネクタ 263">
                <a:extLst>
                  <a:ext uri="{FF2B5EF4-FFF2-40B4-BE49-F238E27FC236}">
                    <a16:creationId xmlns:a16="http://schemas.microsoft.com/office/drawing/2014/main" id="{E2B11230-3139-EF4D-A79F-90531A77FC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39947" y="2742623"/>
                <a:ext cx="0" cy="342413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3" name="テキスト ボックス 252">
                <a:extLst>
                  <a:ext uri="{FF2B5EF4-FFF2-40B4-BE49-F238E27FC236}">
                    <a16:creationId xmlns:a16="http://schemas.microsoft.com/office/drawing/2014/main" id="{91EF2613-03CB-404A-A461-66D2D80BBBFF}"/>
                  </a:ext>
                </a:extLst>
              </p:cNvPr>
              <p:cNvSpPr txBox="1"/>
              <p:nvPr/>
            </p:nvSpPr>
            <p:spPr>
              <a:xfrm>
                <a:off x="11098374" y="4177451"/>
                <a:ext cx="3802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 err="1"/>
                  <a:t>N</a:t>
                </a:r>
                <a:r>
                  <a:rPr kumimoji="1" lang="en-US" altLang="ja-JP" i="1" baseline="-25000" dirty="0" err="1"/>
                  <a:t>f</a:t>
                </a:r>
                <a:endParaRPr kumimoji="1" lang="ja-JP" altLang="en-US" i="1" baseline="-25000"/>
              </a:p>
            </p:txBody>
          </p:sp>
          <p:sp>
            <p:nvSpPr>
              <p:cNvPr id="268" name="テキスト ボックス 267">
                <a:extLst>
                  <a:ext uri="{FF2B5EF4-FFF2-40B4-BE49-F238E27FC236}">
                    <a16:creationId xmlns:a16="http://schemas.microsoft.com/office/drawing/2014/main" id="{67FC9ADF-BC79-864C-A1BB-13C08B687CD4}"/>
                  </a:ext>
                </a:extLst>
              </p:cNvPr>
              <p:cNvSpPr txBox="1"/>
              <p:nvPr/>
            </p:nvSpPr>
            <p:spPr>
              <a:xfrm>
                <a:off x="8457472" y="3065179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b="1" dirty="0">
                    <a:solidFill>
                      <a:schemeClr val="accent4"/>
                    </a:solidFill>
                  </a:rPr>
                  <a:t>m</a:t>
                </a:r>
                <a:r>
                  <a:rPr kumimoji="1" lang="en-US" altLang="ja-JP" baseline="-25000" dirty="0">
                    <a:solidFill>
                      <a:schemeClr val="accent4"/>
                    </a:solidFill>
                  </a:rPr>
                  <a:t>1</a:t>
                </a:r>
                <a:endParaRPr kumimoji="1" lang="ja-JP" altLang="en-US" baseline="-2500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69" name="テキスト ボックス 268">
                <a:extLst>
                  <a:ext uri="{FF2B5EF4-FFF2-40B4-BE49-F238E27FC236}">
                    <a16:creationId xmlns:a16="http://schemas.microsoft.com/office/drawing/2014/main" id="{D3A154C0-1749-DD4D-8F32-A6507116231C}"/>
                  </a:ext>
                </a:extLst>
              </p:cNvPr>
              <p:cNvSpPr txBox="1"/>
              <p:nvPr/>
            </p:nvSpPr>
            <p:spPr>
              <a:xfrm>
                <a:off x="8457472" y="4020648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b="1" dirty="0">
                    <a:solidFill>
                      <a:schemeClr val="accent4"/>
                    </a:solidFill>
                  </a:rPr>
                  <a:t>m</a:t>
                </a:r>
                <a:r>
                  <a:rPr kumimoji="1" lang="en-US" altLang="ja-JP" baseline="-25000" dirty="0">
                    <a:solidFill>
                      <a:schemeClr val="accent4"/>
                    </a:solidFill>
                  </a:rPr>
                  <a:t>2</a:t>
                </a:r>
                <a:endParaRPr kumimoji="1" lang="ja-JP" altLang="en-US" baseline="-2500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70" name="テキスト ボックス 269">
                <a:extLst>
                  <a:ext uri="{FF2B5EF4-FFF2-40B4-BE49-F238E27FC236}">
                    <a16:creationId xmlns:a16="http://schemas.microsoft.com/office/drawing/2014/main" id="{976FE37C-C22E-B947-A107-3CE33C2A2177}"/>
                  </a:ext>
                </a:extLst>
              </p:cNvPr>
              <p:cNvSpPr txBox="1"/>
              <p:nvPr/>
            </p:nvSpPr>
            <p:spPr>
              <a:xfrm>
                <a:off x="8453769" y="5473495"/>
                <a:ext cx="4042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b="1" dirty="0">
                    <a:solidFill>
                      <a:schemeClr val="accent4"/>
                    </a:solidFill>
                  </a:rPr>
                  <a:t>m</a:t>
                </a:r>
                <a:r>
                  <a:rPr kumimoji="1" lang="en-US" altLang="ja-JP" i="1" baseline="-25000" dirty="0">
                    <a:solidFill>
                      <a:schemeClr val="accent4"/>
                    </a:solidFill>
                  </a:rPr>
                  <a:t>i</a:t>
                </a:r>
                <a:endParaRPr kumimoji="1" lang="ja-JP" altLang="en-US" i="1" baseline="-25000">
                  <a:solidFill>
                    <a:schemeClr val="accent4"/>
                  </a:solidFill>
                </a:endParaRPr>
              </a:p>
            </p:txBody>
          </p:sp>
        </p:grpSp>
      </p:grpSp>
      <p:sp>
        <p:nvSpPr>
          <p:cNvPr id="15" name="スライド番号プレースホルダー 14">
            <a:extLst>
              <a:ext uri="{FF2B5EF4-FFF2-40B4-BE49-F238E27FC236}">
                <a16:creationId xmlns:a16="http://schemas.microsoft.com/office/drawing/2014/main" id="{B7301C6E-0648-F746-8290-7769DA811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559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7DB997-6E91-DB42-B697-AEA3F3DF7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テンソル</a:t>
            </a:r>
            <a:r>
              <a:rPr lang="ja-JP" altLang="en-US"/>
              <a:t>データ表現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0286426-E213-AC44-B90D-B7789FDB9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多次元データをテンソルデータ（多次元配列データ）として</a:t>
            </a:r>
            <a:br>
              <a:rPr kumimoji="1" lang="en-US" altLang="ja-JP" dirty="0"/>
            </a:br>
            <a:r>
              <a:rPr kumimoji="1" lang="ja-JP" altLang="en-US"/>
              <a:t>表現し、データの低次元化や特徴抽出を行う。</a:t>
            </a:r>
          </a:p>
        </p:txBody>
      </p:sp>
      <p:grpSp>
        <p:nvGrpSpPr>
          <p:cNvPr id="197" name="グループ化 196">
            <a:extLst>
              <a:ext uri="{FF2B5EF4-FFF2-40B4-BE49-F238E27FC236}">
                <a16:creationId xmlns:a16="http://schemas.microsoft.com/office/drawing/2014/main" id="{A8C9CE40-1133-104B-ACE3-151A5F792B0E}"/>
              </a:ext>
            </a:extLst>
          </p:cNvPr>
          <p:cNvGrpSpPr/>
          <p:nvPr/>
        </p:nvGrpSpPr>
        <p:grpSpPr>
          <a:xfrm>
            <a:off x="732764" y="3284320"/>
            <a:ext cx="2104429" cy="2781005"/>
            <a:chOff x="1154572" y="3389637"/>
            <a:chExt cx="2336506" cy="3087695"/>
          </a:xfrm>
          <a:solidFill>
            <a:schemeClr val="accent4">
              <a:lumMod val="20000"/>
              <a:lumOff val="80000"/>
            </a:schemeClr>
          </a:solidFill>
        </p:grpSpPr>
        <p:grpSp>
          <p:nvGrpSpPr>
            <p:cNvPr id="147" name="グループ化 146">
              <a:extLst>
                <a:ext uri="{FF2B5EF4-FFF2-40B4-BE49-F238E27FC236}">
                  <a16:creationId xmlns:a16="http://schemas.microsoft.com/office/drawing/2014/main" id="{C34C6A5F-4930-4344-9AFF-E8085BD07C61}"/>
                </a:ext>
              </a:extLst>
            </p:cNvPr>
            <p:cNvGrpSpPr/>
            <p:nvPr/>
          </p:nvGrpSpPr>
          <p:grpSpPr>
            <a:xfrm>
              <a:off x="1154572" y="3389637"/>
              <a:ext cx="2336506" cy="340062"/>
              <a:chOff x="1145686" y="3389637"/>
              <a:chExt cx="2336506" cy="340062"/>
            </a:xfrm>
            <a:grpFill/>
          </p:grpSpPr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6D36A8C2-086F-5241-8F32-24AB9503D795}"/>
                  </a:ext>
                </a:extLst>
              </p:cNvPr>
              <p:cNvSpPr/>
              <p:nvPr/>
            </p:nvSpPr>
            <p:spPr>
              <a:xfrm>
                <a:off x="1145686" y="3389637"/>
                <a:ext cx="340062" cy="3400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C7E7E378-EDCC-B445-AF80-879FA83ABFE1}"/>
                  </a:ext>
                </a:extLst>
              </p:cNvPr>
              <p:cNvSpPr/>
              <p:nvPr/>
            </p:nvSpPr>
            <p:spPr>
              <a:xfrm>
                <a:off x="1541628" y="3389637"/>
                <a:ext cx="340062" cy="3400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DCC8ADDE-79FD-0F41-B8FF-2EEB65A6AAE1}"/>
                  </a:ext>
                </a:extLst>
              </p:cNvPr>
              <p:cNvSpPr/>
              <p:nvPr/>
            </p:nvSpPr>
            <p:spPr>
              <a:xfrm>
                <a:off x="1941159" y="3389637"/>
                <a:ext cx="340062" cy="3400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3194F03A-FF52-7D47-A898-EE8FB14958B3}"/>
                  </a:ext>
                </a:extLst>
              </p:cNvPr>
              <p:cNvSpPr/>
              <p:nvPr/>
            </p:nvSpPr>
            <p:spPr>
              <a:xfrm>
                <a:off x="2340690" y="3389637"/>
                <a:ext cx="340062" cy="3400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EB0F21BE-444B-964E-93CE-D77FA91E04D4}"/>
                  </a:ext>
                </a:extLst>
              </p:cNvPr>
              <p:cNvSpPr/>
              <p:nvPr/>
            </p:nvSpPr>
            <p:spPr>
              <a:xfrm>
                <a:off x="2740221" y="3389637"/>
                <a:ext cx="340062" cy="3400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3" name="正方形/長方形 142">
                <a:extLst>
                  <a:ext uri="{FF2B5EF4-FFF2-40B4-BE49-F238E27FC236}">
                    <a16:creationId xmlns:a16="http://schemas.microsoft.com/office/drawing/2014/main" id="{82507540-5221-5C45-9B6A-AA7ED6C46EF4}"/>
                  </a:ext>
                </a:extLst>
              </p:cNvPr>
              <p:cNvSpPr/>
              <p:nvPr/>
            </p:nvSpPr>
            <p:spPr>
              <a:xfrm>
                <a:off x="3142130" y="3389637"/>
                <a:ext cx="340062" cy="3400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48" name="グループ化 147">
              <a:extLst>
                <a:ext uri="{FF2B5EF4-FFF2-40B4-BE49-F238E27FC236}">
                  <a16:creationId xmlns:a16="http://schemas.microsoft.com/office/drawing/2014/main" id="{15E5018F-E5C5-C443-8417-868EE8D79B7C}"/>
                </a:ext>
              </a:extLst>
            </p:cNvPr>
            <p:cNvGrpSpPr/>
            <p:nvPr/>
          </p:nvGrpSpPr>
          <p:grpSpPr>
            <a:xfrm>
              <a:off x="1154572" y="3782156"/>
              <a:ext cx="2336506" cy="340062"/>
              <a:chOff x="1145686" y="3389637"/>
              <a:chExt cx="2336506" cy="340062"/>
            </a:xfrm>
            <a:grpFill/>
          </p:grpSpPr>
          <p:sp>
            <p:nvSpPr>
              <p:cNvPr id="149" name="正方形/長方形 148">
                <a:extLst>
                  <a:ext uri="{FF2B5EF4-FFF2-40B4-BE49-F238E27FC236}">
                    <a16:creationId xmlns:a16="http://schemas.microsoft.com/office/drawing/2014/main" id="{2D5E9A2B-4AE3-B84C-B6A1-F4202E724D2F}"/>
                  </a:ext>
                </a:extLst>
              </p:cNvPr>
              <p:cNvSpPr/>
              <p:nvPr/>
            </p:nvSpPr>
            <p:spPr>
              <a:xfrm>
                <a:off x="1145686" y="3389637"/>
                <a:ext cx="340062" cy="3400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0" name="正方形/長方形 149">
                <a:extLst>
                  <a:ext uri="{FF2B5EF4-FFF2-40B4-BE49-F238E27FC236}">
                    <a16:creationId xmlns:a16="http://schemas.microsoft.com/office/drawing/2014/main" id="{3E2C8AA7-F913-664F-839B-DBA97A257251}"/>
                  </a:ext>
                </a:extLst>
              </p:cNvPr>
              <p:cNvSpPr/>
              <p:nvPr/>
            </p:nvSpPr>
            <p:spPr>
              <a:xfrm>
                <a:off x="1541628" y="3389637"/>
                <a:ext cx="340062" cy="3400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1" name="正方形/長方形 150">
                <a:extLst>
                  <a:ext uri="{FF2B5EF4-FFF2-40B4-BE49-F238E27FC236}">
                    <a16:creationId xmlns:a16="http://schemas.microsoft.com/office/drawing/2014/main" id="{2BE5F7F8-A404-0345-AA78-8C0A000C401F}"/>
                  </a:ext>
                </a:extLst>
              </p:cNvPr>
              <p:cNvSpPr/>
              <p:nvPr/>
            </p:nvSpPr>
            <p:spPr>
              <a:xfrm>
                <a:off x="1941159" y="3389637"/>
                <a:ext cx="340062" cy="3400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2" name="正方形/長方形 151">
                <a:extLst>
                  <a:ext uri="{FF2B5EF4-FFF2-40B4-BE49-F238E27FC236}">
                    <a16:creationId xmlns:a16="http://schemas.microsoft.com/office/drawing/2014/main" id="{441C134B-5F5A-AF45-B55B-28D5F1D5416E}"/>
                  </a:ext>
                </a:extLst>
              </p:cNvPr>
              <p:cNvSpPr/>
              <p:nvPr/>
            </p:nvSpPr>
            <p:spPr>
              <a:xfrm>
                <a:off x="2340690" y="3389637"/>
                <a:ext cx="340062" cy="3400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3" name="正方形/長方形 152">
                <a:extLst>
                  <a:ext uri="{FF2B5EF4-FFF2-40B4-BE49-F238E27FC236}">
                    <a16:creationId xmlns:a16="http://schemas.microsoft.com/office/drawing/2014/main" id="{153BA623-A7A1-764B-B619-61AAABD5EAA7}"/>
                  </a:ext>
                </a:extLst>
              </p:cNvPr>
              <p:cNvSpPr/>
              <p:nvPr/>
            </p:nvSpPr>
            <p:spPr>
              <a:xfrm>
                <a:off x="2740221" y="3389637"/>
                <a:ext cx="340062" cy="3400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4" name="正方形/長方形 153">
                <a:extLst>
                  <a:ext uri="{FF2B5EF4-FFF2-40B4-BE49-F238E27FC236}">
                    <a16:creationId xmlns:a16="http://schemas.microsoft.com/office/drawing/2014/main" id="{7E1AB9F3-5428-2E4D-AEB7-12DA88592448}"/>
                  </a:ext>
                </a:extLst>
              </p:cNvPr>
              <p:cNvSpPr/>
              <p:nvPr/>
            </p:nvSpPr>
            <p:spPr>
              <a:xfrm>
                <a:off x="3142130" y="3389637"/>
                <a:ext cx="340062" cy="3400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5" name="グループ化 154">
              <a:extLst>
                <a:ext uri="{FF2B5EF4-FFF2-40B4-BE49-F238E27FC236}">
                  <a16:creationId xmlns:a16="http://schemas.microsoft.com/office/drawing/2014/main" id="{69000000-B7F9-6344-B1F3-A34898E968FD}"/>
                </a:ext>
              </a:extLst>
            </p:cNvPr>
            <p:cNvGrpSpPr/>
            <p:nvPr/>
          </p:nvGrpSpPr>
          <p:grpSpPr>
            <a:xfrm>
              <a:off x="1154572" y="4174675"/>
              <a:ext cx="2336506" cy="340062"/>
              <a:chOff x="1145686" y="3389637"/>
              <a:chExt cx="2336506" cy="340062"/>
            </a:xfrm>
            <a:grpFill/>
          </p:grpSpPr>
          <p:sp>
            <p:nvSpPr>
              <p:cNvPr id="156" name="正方形/長方形 155">
                <a:extLst>
                  <a:ext uri="{FF2B5EF4-FFF2-40B4-BE49-F238E27FC236}">
                    <a16:creationId xmlns:a16="http://schemas.microsoft.com/office/drawing/2014/main" id="{A8859016-FDE6-FB4A-9E27-2B5D5E927E94}"/>
                  </a:ext>
                </a:extLst>
              </p:cNvPr>
              <p:cNvSpPr/>
              <p:nvPr/>
            </p:nvSpPr>
            <p:spPr>
              <a:xfrm>
                <a:off x="1145686" y="3389637"/>
                <a:ext cx="340062" cy="3400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7" name="正方形/長方形 156">
                <a:extLst>
                  <a:ext uri="{FF2B5EF4-FFF2-40B4-BE49-F238E27FC236}">
                    <a16:creationId xmlns:a16="http://schemas.microsoft.com/office/drawing/2014/main" id="{2800FC4E-74BE-754F-A4AE-CB31619B13A4}"/>
                  </a:ext>
                </a:extLst>
              </p:cNvPr>
              <p:cNvSpPr/>
              <p:nvPr/>
            </p:nvSpPr>
            <p:spPr>
              <a:xfrm>
                <a:off x="1541628" y="3389637"/>
                <a:ext cx="340062" cy="3400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8" name="正方形/長方形 157">
                <a:extLst>
                  <a:ext uri="{FF2B5EF4-FFF2-40B4-BE49-F238E27FC236}">
                    <a16:creationId xmlns:a16="http://schemas.microsoft.com/office/drawing/2014/main" id="{2C5A38B3-E2FB-F34C-88F9-8B4BC931F2F9}"/>
                  </a:ext>
                </a:extLst>
              </p:cNvPr>
              <p:cNvSpPr/>
              <p:nvPr/>
            </p:nvSpPr>
            <p:spPr>
              <a:xfrm>
                <a:off x="1941159" y="3389637"/>
                <a:ext cx="340062" cy="3400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9" name="正方形/長方形 158">
                <a:extLst>
                  <a:ext uri="{FF2B5EF4-FFF2-40B4-BE49-F238E27FC236}">
                    <a16:creationId xmlns:a16="http://schemas.microsoft.com/office/drawing/2014/main" id="{4FA5200E-269D-DA44-A541-CF698F3C5ECF}"/>
                  </a:ext>
                </a:extLst>
              </p:cNvPr>
              <p:cNvSpPr/>
              <p:nvPr/>
            </p:nvSpPr>
            <p:spPr>
              <a:xfrm>
                <a:off x="2340690" y="3389637"/>
                <a:ext cx="340062" cy="3400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0" name="正方形/長方形 159">
                <a:extLst>
                  <a:ext uri="{FF2B5EF4-FFF2-40B4-BE49-F238E27FC236}">
                    <a16:creationId xmlns:a16="http://schemas.microsoft.com/office/drawing/2014/main" id="{5FB723C2-C9B0-0947-8A61-66711E3A3845}"/>
                  </a:ext>
                </a:extLst>
              </p:cNvPr>
              <p:cNvSpPr/>
              <p:nvPr/>
            </p:nvSpPr>
            <p:spPr>
              <a:xfrm>
                <a:off x="2740221" y="3389637"/>
                <a:ext cx="340062" cy="3400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1" name="正方形/長方形 160">
                <a:extLst>
                  <a:ext uri="{FF2B5EF4-FFF2-40B4-BE49-F238E27FC236}">
                    <a16:creationId xmlns:a16="http://schemas.microsoft.com/office/drawing/2014/main" id="{1D47A87C-7AEF-0C42-8586-B28D05726C94}"/>
                  </a:ext>
                </a:extLst>
              </p:cNvPr>
              <p:cNvSpPr/>
              <p:nvPr/>
            </p:nvSpPr>
            <p:spPr>
              <a:xfrm>
                <a:off x="3142130" y="3389637"/>
                <a:ext cx="340062" cy="3400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2" name="グループ化 161">
              <a:extLst>
                <a:ext uri="{FF2B5EF4-FFF2-40B4-BE49-F238E27FC236}">
                  <a16:creationId xmlns:a16="http://schemas.microsoft.com/office/drawing/2014/main" id="{BA1486CC-47F3-BC45-BB56-EFD8A1B82FFD}"/>
                </a:ext>
              </a:extLst>
            </p:cNvPr>
            <p:cNvGrpSpPr/>
            <p:nvPr/>
          </p:nvGrpSpPr>
          <p:grpSpPr>
            <a:xfrm>
              <a:off x="1154572" y="4567194"/>
              <a:ext cx="2336506" cy="340062"/>
              <a:chOff x="1145686" y="3389637"/>
              <a:chExt cx="2336506" cy="340062"/>
            </a:xfrm>
            <a:grpFill/>
          </p:grpSpPr>
          <p:sp>
            <p:nvSpPr>
              <p:cNvPr id="163" name="正方形/長方形 162">
                <a:extLst>
                  <a:ext uri="{FF2B5EF4-FFF2-40B4-BE49-F238E27FC236}">
                    <a16:creationId xmlns:a16="http://schemas.microsoft.com/office/drawing/2014/main" id="{9FA03373-075A-014D-A016-8F6549A77747}"/>
                  </a:ext>
                </a:extLst>
              </p:cNvPr>
              <p:cNvSpPr/>
              <p:nvPr/>
            </p:nvSpPr>
            <p:spPr>
              <a:xfrm>
                <a:off x="1145686" y="3389637"/>
                <a:ext cx="340062" cy="3400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4" name="正方形/長方形 163">
                <a:extLst>
                  <a:ext uri="{FF2B5EF4-FFF2-40B4-BE49-F238E27FC236}">
                    <a16:creationId xmlns:a16="http://schemas.microsoft.com/office/drawing/2014/main" id="{6F900467-3509-B14A-91B3-59A166A71156}"/>
                  </a:ext>
                </a:extLst>
              </p:cNvPr>
              <p:cNvSpPr/>
              <p:nvPr/>
            </p:nvSpPr>
            <p:spPr>
              <a:xfrm>
                <a:off x="1541628" y="3389637"/>
                <a:ext cx="340062" cy="3400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5" name="正方形/長方形 164">
                <a:extLst>
                  <a:ext uri="{FF2B5EF4-FFF2-40B4-BE49-F238E27FC236}">
                    <a16:creationId xmlns:a16="http://schemas.microsoft.com/office/drawing/2014/main" id="{6246F764-2B32-C747-8C81-AA39CDF7E931}"/>
                  </a:ext>
                </a:extLst>
              </p:cNvPr>
              <p:cNvSpPr/>
              <p:nvPr/>
            </p:nvSpPr>
            <p:spPr>
              <a:xfrm>
                <a:off x="1941159" y="3389637"/>
                <a:ext cx="340062" cy="3400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6" name="正方形/長方形 165">
                <a:extLst>
                  <a:ext uri="{FF2B5EF4-FFF2-40B4-BE49-F238E27FC236}">
                    <a16:creationId xmlns:a16="http://schemas.microsoft.com/office/drawing/2014/main" id="{C298983A-D8EF-5B42-BDC2-8699F3A43022}"/>
                  </a:ext>
                </a:extLst>
              </p:cNvPr>
              <p:cNvSpPr/>
              <p:nvPr/>
            </p:nvSpPr>
            <p:spPr>
              <a:xfrm>
                <a:off x="2340690" y="3389637"/>
                <a:ext cx="340062" cy="3400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7" name="正方形/長方形 166">
                <a:extLst>
                  <a:ext uri="{FF2B5EF4-FFF2-40B4-BE49-F238E27FC236}">
                    <a16:creationId xmlns:a16="http://schemas.microsoft.com/office/drawing/2014/main" id="{391CDB4A-775C-6A43-9B96-7CA868A5D141}"/>
                  </a:ext>
                </a:extLst>
              </p:cNvPr>
              <p:cNvSpPr/>
              <p:nvPr/>
            </p:nvSpPr>
            <p:spPr>
              <a:xfrm>
                <a:off x="2740221" y="3389637"/>
                <a:ext cx="340062" cy="3400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8" name="正方形/長方形 167">
                <a:extLst>
                  <a:ext uri="{FF2B5EF4-FFF2-40B4-BE49-F238E27FC236}">
                    <a16:creationId xmlns:a16="http://schemas.microsoft.com/office/drawing/2014/main" id="{AE8F8075-3CB3-314B-B7BC-EBD6D8EFB53F}"/>
                  </a:ext>
                </a:extLst>
              </p:cNvPr>
              <p:cNvSpPr/>
              <p:nvPr/>
            </p:nvSpPr>
            <p:spPr>
              <a:xfrm>
                <a:off x="3142130" y="3389637"/>
                <a:ext cx="340062" cy="3400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9" name="グループ化 168">
              <a:extLst>
                <a:ext uri="{FF2B5EF4-FFF2-40B4-BE49-F238E27FC236}">
                  <a16:creationId xmlns:a16="http://schemas.microsoft.com/office/drawing/2014/main" id="{0D276B85-B089-AF4C-A1EE-0A95CBE3625C}"/>
                </a:ext>
              </a:extLst>
            </p:cNvPr>
            <p:cNvGrpSpPr/>
            <p:nvPr/>
          </p:nvGrpSpPr>
          <p:grpSpPr>
            <a:xfrm>
              <a:off x="1154572" y="4959713"/>
              <a:ext cx="2336506" cy="340062"/>
              <a:chOff x="1145686" y="3389637"/>
              <a:chExt cx="2336506" cy="340062"/>
            </a:xfrm>
            <a:grpFill/>
          </p:grpSpPr>
          <p:sp>
            <p:nvSpPr>
              <p:cNvPr id="170" name="正方形/長方形 169">
                <a:extLst>
                  <a:ext uri="{FF2B5EF4-FFF2-40B4-BE49-F238E27FC236}">
                    <a16:creationId xmlns:a16="http://schemas.microsoft.com/office/drawing/2014/main" id="{F2D918C6-5446-C24C-819D-747FC56A9E21}"/>
                  </a:ext>
                </a:extLst>
              </p:cNvPr>
              <p:cNvSpPr/>
              <p:nvPr/>
            </p:nvSpPr>
            <p:spPr>
              <a:xfrm>
                <a:off x="1145686" y="3389637"/>
                <a:ext cx="340062" cy="3400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1" name="正方形/長方形 170">
                <a:extLst>
                  <a:ext uri="{FF2B5EF4-FFF2-40B4-BE49-F238E27FC236}">
                    <a16:creationId xmlns:a16="http://schemas.microsoft.com/office/drawing/2014/main" id="{4F7E52EF-BC2E-C149-80DB-C74E9CAA66AD}"/>
                  </a:ext>
                </a:extLst>
              </p:cNvPr>
              <p:cNvSpPr/>
              <p:nvPr/>
            </p:nvSpPr>
            <p:spPr>
              <a:xfrm>
                <a:off x="1541628" y="3389637"/>
                <a:ext cx="340062" cy="3400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2" name="正方形/長方形 171">
                <a:extLst>
                  <a:ext uri="{FF2B5EF4-FFF2-40B4-BE49-F238E27FC236}">
                    <a16:creationId xmlns:a16="http://schemas.microsoft.com/office/drawing/2014/main" id="{5367D669-A480-5D46-B6E5-21D290DE57F2}"/>
                  </a:ext>
                </a:extLst>
              </p:cNvPr>
              <p:cNvSpPr/>
              <p:nvPr/>
            </p:nvSpPr>
            <p:spPr>
              <a:xfrm>
                <a:off x="1941159" y="3389637"/>
                <a:ext cx="340062" cy="3400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3" name="正方形/長方形 172">
                <a:extLst>
                  <a:ext uri="{FF2B5EF4-FFF2-40B4-BE49-F238E27FC236}">
                    <a16:creationId xmlns:a16="http://schemas.microsoft.com/office/drawing/2014/main" id="{E0D38682-BEFB-0C47-A427-B7E18690F36B}"/>
                  </a:ext>
                </a:extLst>
              </p:cNvPr>
              <p:cNvSpPr/>
              <p:nvPr/>
            </p:nvSpPr>
            <p:spPr>
              <a:xfrm>
                <a:off x="2340690" y="3389637"/>
                <a:ext cx="340062" cy="3400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4" name="正方形/長方形 173">
                <a:extLst>
                  <a:ext uri="{FF2B5EF4-FFF2-40B4-BE49-F238E27FC236}">
                    <a16:creationId xmlns:a16="http://schemas.microsoft.com/office/drawing/2014/main" id="{5C108177-DEE3-9141-8409-12592BF56088}"/>
                  </a:ext>
                </a:extLst>
              </p:cNvPr>
              <p:cNvSpPr/>
              <p:nvPr/>
            </p:nvSpPr>
            <p:spPr>
              <a:xfrm>
                <a:off x="2740221" y="3389637"/>
                <a:ext cx="340062" cy="3400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5" name="正方形/長方形 174">
                <a:extLst>
                  <a:ext uri="{FF2B5EF4-FFF2-40B4-BE49-F238E27FC236}">
                    <a16:creationId xmlns:a16="http://schemas.microsoft.com/office/drawing/2014/main" id="{EFDB1E5E-B864-804D-805F-3CAE86869BA2}"/>
                  </a:ext>
                </a:extLst>
              </p:cNvPr>
              <p:cNvSpPr/>
              <p:nvPr/>
            </p:nvSpPr>
            <p:spPr>
              <a:xfrm>
                <a:off x="3142130" y="3389637"/>
                <a:ext cx="340062" cy="3400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76" name="グループ化 175">
              <a:extLst>
                <a:ext uri="{FF2B5EF4-FFF2-40B4-BE49-F238E27FC236}">
                  <a16:creationId xmlns:a16="http://schemas.microsoft.com/office/drawing/2014/main" id="{1BFA6E78-0A72-6544-9B4A-00682ECBE8BC}"/>
                </a:ext>
              </a:extLst>
            </p:cNvPr>
            <p:cNvGrpSpPr/>
            <p:nvPr/>
          </p:nvGrpSpPr>
          <p:grpSpPr>
            <a:xfrm>
              <a:off x="1154572" y="5352232"/>
              <a:ext cx="2336506" cy="340062"/>
              <a:chOff x="1145686" y="3389637"/>
              <a:chExt cx="2336506" cy="340062"/>
            </a:xfrm>
            <a:grpFill/>
          </p:grpSpPr>
          <p:sp>
            <p:nvSpPr>
              <p:cNvPr id="177" name="正方形/長方形 176">
                <a:extLst>
                  <a:ext uri="{FF2B5EF4-FFF2-40B4-BE49-F238E27FC236}">
                    <a16:creationId xmlns:a16="http://schemas.microsoft.com/office/drawing/2014/main" id="{CDEA4FC8-2967-D64D-B6AB-FD0A4158EAAD}"/>
                  </a:ext>
                </a:extLst>
              </p:cNvPr>
              <p:cNvSpPr/>
              <p:nvPr/>
            </p:nvSpPr>
            <p:spPr>
              <a:xfrm>
                <a:off x="1145686" y="3389637"/>
                <a:ext cx="340062" cy="3400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8" name="正方形/長方形 177">
                <a:extLst>
                  <a:ext uri="{FF2B5EF4-FFF2-40B4-BE49-F238E27FC236}">
                    <a16:creationId xmlns:a16="http://schemas.microsoft.com/office/drawing/2014/main" id="{C1E4FB8C-5BD6-2D4A-8B1B-A4E15E56FEA2}"/>
                  </a:ext>
                </a:extLst>
              </p:cNvPr>
              <p:cNvSpPr/>
              <p:nvPr/>
            </p:nvSpPr>
            <p:spPr>
              <a:xfrm>
                <a:off x="1541628" y="3389637"/>
                <a:ext cx="340062" cy="3400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9" name="正方形/長方形 178">
                <a:extLst>
                  <a:ext uri="{FF2B5EF4-FFF2-40B4-BE49-F238E27FC236}">
                    <a16:creationId xmlns:a16="http://schemas.microsoft.com/office/drawing/2014/main" id="{BA5E476B-B4C0-D94D-A568-0BD2BA7ADA8A}"/>
                  </a:ext>
                </a:extLst>
              </p:cNvPr>
              <p:cNvSpPr/>
              <p:nvPr/>
            </p:nvSpPr>
            <p:spPr>
              <a:xfrm>
                <a:off x="1941159" y="3389637"/>
                <a:ext cx="340062" cy="3400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0" name="正方形/長方形 179">
                <a:extLst>
                  <a:ext uri="{FF2B5EF4-FFF2-40B4-BE49-F238E27FC236}">
                    <a16:creationId xmlns:a16="http://schemas.microsoft.com/office/drawing/2014/main" id="{C72E0A38-1663-C444-B7A2-DB6F0D8E15EC}"/>
                  </a:ext>
                </a:extLst>
              </p:cNvPr>
              <p:cNvSpPr/>
              <p:nvPr/>
            </p:nvSpPr>
            <p:spPr>
              <a:xfrm>
                <a:off x="2340690" y="3389637"/>
                <a:ext cx="340062" cy="3400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1" name="正方形/長方形 180">
                <a:extLst>
                  <a:ext uri="{FF2B5EF4-FFF2-40B4-BE49-F238E27FC236}">
                    <a16:creationId xmlns:a16="http://schemas.microsoft.com/office/drawing/2014/main" id="{6AF88F7B-A043-4D47-9A9E-0AABEF0AE60E}"/>
                  </a:ext>
                </a:extLst>
              </p:cNvPr>
              <p:cNvSpPr/>
              <p:nvPr/>
            </p:nvSpPr>
            <p:spPr>
              <a:xfrm>
                <a:off x="2740221" y="3389637"/>
                <a:ext cx="340062" cy="3400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2" name="正方形/長方形 181">
                <a:extLst>
                  <a:ext uri="{FF2B5EF4-FFF2-40B4-BE49-F238E27FC236}">
                    <a16:creationId xmlns:a16="http://schemas.microsoft.com/office/drawing/2014/main" id="{DDD70DEC-A960-934A-8D5A-37DD698D826E}"/>
                  </a:ext>
                </a:extLst>
              </p:cNvPr>
              <p:cNvSpPr/>
              <p:nvPr/>
            </p:nvSpPr>
            <p:spPr>
              <a:xfrm>
                <a:off x="3142130" y="3389637"/>
                <a:ext cx="340062" cy="3400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83" name="グループ化 182">
              <a:extLst>
                <a:ext uri="{FF2B5EF4-FFF2-40B4-BE49-F238E27FC236}">
                  <a16:creationId xmlns:a16="http://schemas.microsoft.com/office/drawing/2014/main" id="{62957FB1-AFF4-7748-8483-C18E1A7BDC39}"/>
                </a:ext>
              </a:extLst>
            </p:cNvPr>
            <p:cNvGrpSpPr/>
            <p:nvPr/>
          </p:nvGrpSpPr>
          <p:grpSpPr>
            <a:xfrm>
              <a:off x="1154572" y="5744751"/>
              <a:ext cx="2336506" cy="340062"/>
              <a:chOff x="1145686" y="3389637"/>
              <a:chExt cx="2336506" cy="340062"/>
            </a:xfrm>
            <a:grpFill/>
          </p:grpSpPr>
          <p:sp>
            <p:nvSpPr>
              <p:cNvPr id="184" name="正方形/長方形 183">
                <a:extLst>
                  <a:ext uri="{FF2B5EF4-FFF2-40B4-BE49-F238E27FC236}">
                    <a16:creationId xmlns:a16="http://schemas.microsoft.com/office/drawing/2014/main" id="{2F6DB3AF-EF38-C34C-817D-F6CDE55B15C3}"/>
                  </a:ext>
                </a:extLst>
              </p:cNvPr>
              <p:cNvSpPr/>
              <p:nvPr/>
            </p:nvSpPr>
            <p:spPr>
              <a:xfrm>
                <a:off x="1145686" y="3389637"/>
                <a:ext cx="340062" cy="3400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5" name="正方形/長方形 184">
                <a:extLst>
                  <a:ext uri="{FF2B5EF4-FFF2-40B4-BE49-F238E27FC236}">
                    <a16:creationId xmlns:a16="http://schemas.microsoft.com/office/drawing/2014/main" id="{287F9207-06D4-9A43-8996-F2B1C62F5104}"/>
                  </a:ext>
                </a:extLst>
              </p:cNvPr>
              <p:cNvSpPr/>
              <p:nvPr/>
            </p:nvSpPr>
            <p:spPr>
              <a:xfrm>
                <a:off x="1541628" y="3389637"/>
                <a:ext cx="340062" cy="3400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6" name="正方形/長方形 185">
                <a:extLst>
                  <a:ext uri="{FF2B5EF4-FFF2-40B4-BE49-F238E27FC236}">
                    <a16:creationId xmlns:a16="http://schemas.microsoft.com/office/drawing/2014/main" id="{139D49B9-49E7-E348-8E35-ACC8F11D282A}"/>
                  </a:ext>
                </a:extLst>
              </p:cNvPr>
              <p:cNvSpPr/>
              <p:nvPr/>
            </p:nvSpPr>
            <p:spPr>
              <a:xfrm>
                <a:off x="1941159" y="3389637"/>
                <a:ext cx="340062" cy="3400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7" name="正方形/長方形 186">
                <a:extLst>
                  <a:ext uri="{FF2B5EF4-FFF2-40B4-BE49-F238E27FC236}">
                    <a16:creationId xmlns:a16="http://schemas.microsoft.com/office/drawing/2014/main" id="{388CE186-8392-D74C-B97A-DBB43227A68F}"/>
                  </a:ext>
                </a:extLst>
              </p:cNvPr>
              <p:cNvSpPr/>
              <p:nvPr/>
            </p:nvSpPr>
            <p:spPr>
              <a:xfrm>
                <a:off x="2340690" y="3389637"/>
                <a:ext cx="340062" cy="3400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8" name="正方形/長方形 187">
                <a:extLst>
                  <a:ext uri="{FF2B5EF4-FFF2-40B4-BE49-F238E27FC236}">
                    <a16:creationId xmlns:a16="http://schemas.microsoft.com/office/drawing/2014/main" id="{0BAB9224-C10F-1947-8352-F08919C3B714}"/>
                  </a:ext>
                </a:extLst>
              </p:cNvPr>
              <p:cNvSpPr/>
              <p:nvPr/>
            </p:nvSpPr>
            <p:spPr>
              <a:xfrm>
                <a:off x="2740221" y="3389637"/>
                <a:ext cx="340062" cy="3400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9" name="正方形/長方形 188">
                <a:extLst>
                  <a:ext uri="{FF2B5EF4-FFF2-40B4-BE49-F238E27FC236}">
                    <a16:creationId xmlns:a16="http://schemas.microsoft.com/office/drawing/2014/main" id="{76D62F9F-A5C1-F64D-BBF7-76EC98F32861}"/>
                  </a:ext>
                </a:extLst>
              </p:cNvPr>
              <p:cNvSpPr/>
              <p:nvPr/>
            </p:nvSpPr>
            <p:spPr>
              <a:xfrm>
                <a:off x="3142130" y="3389637"/>
                <a:ext cx="340062" cy="3400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0" name="グループ化 189">
              <a:extLst>
                <a:ext uri="{FF2B5EF4-FFF2-40B4-BE49-F238E27FC236}">
                  <a16:creationId xmlns:a16="http://schemas.microsoft.com/office/drawing/2014/main" id="{B094FEA1-3B30-284A-9B38-93B875E4EEA1}"/>
                </a:ext>
              </a:extLst>
            </p:cNvPr>
            <p:cNvGrpSpPr/>
            <p:nvPr/>
          </p:nvGrpSpPr>
          <p:grpSpPr>
            <a:xfrm>
              <a:off x="1154572" y="6137270"/>
              <a:ext cx="2336506" cy="340062"/>
              <a:chOff x="1145686" y="3389637"/>
              <a:chExt cx="2336506" cy="340062"/>
            </a:xfrm>
            <a:grpFill/>
          </p:grpSpPr>
          <p:sp>
            <p:nvSpPr>
              <p:cNvPr id="191" name="正方形/長方形 190">
                <a:extLst>
                  <a:ext uri="{FF2B5EF4-FFF2-40B4-BE49-F238E27FC236}">
                    <a16:creationId xmlns:a16="http://schemas.microsoft.com/office/drawing/2014/main" id="{8C33770E-B4D7-AC4C-A3AF-13D50FF83FE8}"/>
                  </a:ext>
                </a:extLst>
              </p:cNvPr>
              <p:cNvSpPr/>
              <p:nvPr/>
            </p:nvSpPr>
            <p:spPr>
              <a:xfrm>
                <a:off x="1145686" y="3389637"/>
                <a:ext cx="340062" cy="3400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2" name="正方形/長方形 191">
                <a:extLst>
                  <a:ext uri="{FF2B5EF4-FFF2-40B4-BE49-F238E27FC236}">
                    <a16:creationId xmlns:a16="http://schemas.microsoft.com/office/drawing/2014/main" id="{57157440-4759-1A48-AD33-69A80C557A87}"/>
                  </a:ext>
                </a:extLst>
              </p:cNvPr>
              <p:cNvSpPr/>
              <p:nvPr/>
            </p:nvSpPr>
            <p:spPr>
              <a:xfrm>
                <a:off x="1541628" y="3389637"/>
                <a:ext cx="340062" cy="3400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3" name="正方形/長方形 192">
                <a:extLst>
                  <a:ext uri="{FF2B5EF4-FFF2-40B4-BE49-F238E27FC236}">
                    <a16:creationId xmlns:a16="http://schemas.microsoft.com/office/drawing/2014/main" id="{BEA613C1-2CB9-8647-85DA-5310CC1EC7AF}"/>
                  </a:ext>
                </a:extLst>
              </p:cNvPr>
              <p:cNvSpPr/>
              <p:nvPr/>
            </p:nvSpPr>
            <p:spPr>
              <a:xfrm>
                <a:off x="1941159" y="3389637"/>
                <a:ext cx="340062" cy="3400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4" name="正方形/長方形 193">
                <a:extLst>
                  <a:ext uri="{FF2B5EF4-FFF2-40B4-BE49-F238E27FC236}">
                    <a16:creationId xmlns:a16="http://schemas.microsoft.com/office/drawing/2014/main" id="{C206863F-028A-C54A-911B-97FAB9AE1752}"/>
                  </a:ext>
                </a:extLst>
              </p:cNvPr>
              <p:cNvSpPr/>
              <p:nvPr/>
            </p:nvSpPr>
            <p:spPr>
              <a:xfrm>
                <a:off x="2340690" y="3389637"/>
                <a:ext cx="340062" cy="3400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5" name="正方形/長方形 194">
                <a:extLst>
                  <a:ext uri="{FF2B5EF4-FFF2-40B4-BE49-F238E27FC236}">
                    <a16:creationId xmlns:a16="http://schemas.microsoft.com/office/drawing/2014/main" id="{7575A2B1-609A-EE4A-A977-6FCA2920698F}"/>
                  </a:ext>
                </a:extLst>
              </p:cNvPr>
              <p:cNvSpPr/>
              <p:nvPr/>
            </p:nvSpPr>
            <p:spPr>
              <a:xfrm>
                <a:off x="2740221" y="3389637"/>
                <a:ext cx="340062" cy="3400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6" name="正方形/長方形 195">
                <a:extLst>
                  <a:ext uri="{FF2B5EF4-FFF2-40B4-BE49-F238E27FC236}">
                    <a16:creationId xmlns:a16="http://schemas.microsoft.com/office/drawing/2014/main" id="{2A9A91A3-EB75-6041-8BB7-C02C627EC7A4}"/>
                  </a:ext>
                </a:extLst>
              </p:cNvPr>
              <p:cNvSpPr/>
              <p:nvPr/>
            </p:nvSpPr>
            <p:spPr>
              <a:xfrm>
                <a:off x="3142130" y="3389637"/>
                <a:ext cx="340062" cy="3400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198" name="テキスト ボックス 197">
            <a:extLst>
              <a:ext uri="{FF2B5EF4-FFF2-40B4-BE49-F238E27FC236}">
                <a16:creationId xmlns:a16="http://schemas.microsoft.com/office/drawing/2014/main" id="{6125D9BE-94E2-034C-907B-303CA83BE726}"/>
              </a:ext>
            </a:extLst>
          </p:cNvPr>
          <p:cNvSpPr txBox="1"/>
          <p:nvPr/>
        </p:nvSpPr>
        <p:spPr>
          <a:xfrm>
            <a:off x="972916" y="6177557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b="1"/>
              <a:t>テーブルデータ</a:t>
            </a:r>
            <a:endParaRPr kumimoji="1" lang="en-US" altLang="ja-JP" sz="1600" b="1" dirty="0"/>
          </a:p>
          <a:p>
            <a:pPr algn="ctr"/>
            <a:r>
              <a:rPr kumimoji="1" lang="ja-JP" altLang="en-US" sz="1600" b="1"/>
              <a:t>（２次元配列）</a:t>
            </a:r>
          </a:p>
        </p:txBody>
      </p:sp>
      <p:sp>
        <p:nvSpPr>
          <p:cNvPr id="200" name="テキスト ボックス 199">
            <a:extLst>
              <a:ext uri="{FF2B5EF4-FFF2-40B4-BE49-F238E27FC236}">
                <a16:creationId xmlns:a16="http://schemas.microsoft.com/office/drawing/2014/main" id="{CB1D93B0-C4D2-ED4F-9037-307B6A6B5B51}"/>
              </a:ext>
            </a:extLst>
          </p:cNvPr>
          <p:cNvSpPr txBox="1"/>
          <p:nvPr/>
        </p:nvSpPr>
        <p:spPr>
          <a:xfrm>
            <a:off x="1132734" y="2867741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kumimoji="1" lang="en-US" altLang="ja-JP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en-US" altLang="ja-JP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en-US" altLang="ja-JP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en-US" altLang="ja-JP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en-US" altLang="ja-JP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en-US" altLang="ja-JP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7" name="正方形/長方形 216">
            <a:extLst>
              <a:ext uri="{FF2B5EF4-FFF2-40B4-BE49-F238E27FC236}">
                <a16:creationId xmlns:a16="http://schemas.microsoft.com/office/drawing/2014/main" id="{B8272197-ED8D-DF4A-BDE5-A0FDE8648B50}"/>
              </a:ext>
            </a:extLst>
          </p:cNvPr>
          <p:cNvSpPr/>
          <p:nvPr/>
        </p:nvSpPr>
        <p:spPr>
          <a:xfrm>
            <a:off x="740410" y="3284320"/>
            <a:ext cx="2096783" cy="278100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75" name="グループ化 274">
            <a:extLst>
              <a:ext uri="{FF2B5EF4-FFF2-40B4-BE49-F238E27FC236}">
                <a16:creationId xmlns:a16="http://schemas.microsoft.com/office/drawing/2014/main" id="{27465B57-C8FD-3A47-943B-85C8FE1900FD}"/>
              </a:ext>
            </a:extLst>
          </p:cNvPr>
          <p:cNvGrpSpPr/>
          <p:nvPr/>
        </p:nvGrpSpPr>
        <p:grpSpPr>
          <a:xfrm>
            <a:off x="3095151" y="3486875"/>
            <a:ext cx="3999837" cy="3274863"/>
            <a:chOff x="3095151" y="3486875"/>
            <a:chExt cx="3999837" cy="3274863"/>
          </a:xfrm>
        </p:grpSpPr>
        <p:sp>
          <p:nvSpPr>
            <p:cNvPr id="199" name="テキスト ボックス 198">
              <a:extLst>
                <a:ext uri="{FF2B5EF4-FFF2-40B4-BE49-F238E27FC236}">
                  <a16:creationId xmlns:a16="http://schemas.microsoft.com/office/drawing/2014/main" id="{343A40E2-ABFD-1D4B-8858-D0F9983B6461}"/>
                </a:ext>
              </a:extLst>
            </p:cNvPr>
            <p:cNvSpPr txBox="1"/>
            <p:nvPr/>
          </p:nvSpPr>
          <p:spPr>
            <a:xfrm>
              <a:off x="4501939" y="6176963"/>
              <a:ext cx="16209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600" b="1"/>
                <a:t>テンソルデータ</a:t>
              </a:r>
              <a:endParaRPr kumimoji="1" lang="en-US" altLang="ja-JP" sz="1600" b="1" dirty="0"/>
            </a:p>
            <a:p>
              <a:pPr algn="ctr"/>
              <a:r>
                <a:rPr kumimoji="1" lang="ja-JP" altLang="en-US" sz="1600" b="1"/>
                <a:t>（３次元配列）</a:t>
              </a:r>
            </a:p>
          </p:txBody>
        </p:sp>
        <p:grpSp>
          <p:nvGrpSpPr>
            <p:cNvPr id="273" name="グループ化 272">
              <a:extLst>
                <a:ext uri="{FF2B5EF4-FFF2-40B4-BE49-F238E27FC236}">
                  <a16:creationId xmlns:a16="http://schemas.microsoft.com/office/drawing/2014/main" id="{F31DA944-7900-2F46-90F5-B366D32177DB}"/>
                </a:ext>
              </a:extLst>
            </p:cNvPr>
            <p:cNvGrpSpPr/>
            <p:nvPr/>
          </p:nvGrpSpPr>
          <p:grpSpPr>
            <a:xfrm>
              <a:off x="3880475" y="3486875"/>
              <a:ext cx="3214513" cy="2578525"/>
              <a:chOff x="3880475" y="3486875"/>
              <a:chExt cx="3214513" cy="2578525"/>
            </a:xfrm>
          </p:grpSpPr>
          <p:grpSp>
            <p:nvGrpSpPr>
              <p:cNvPr id="141" name="グループ化 140">
                <a:extLst>
                  <a:ext uri="{FF2B5EF4-FFF2-40B4-BE49-F238E27FC236}">
                    <a16:creationId xmlns:a16="http://schemas.microsoft.com/office/drawing/2014/main" id="{290D5391-9459-534D-A159-0E697653BBE7}"/>
                  </a:ext>
                </a:extLst>
              </p:cNvPr>
              <p:cNvGrpSpPr/>
              <p:nvPr/>
            </p:nvGrpSpPr>
            <p:grpSpPr>
              <a:xfrm>
                <a:off x="3903625" y="3486875"/>
                <a:ext cx="2524380" cy="2018661"/>
                <a:chOff x="4598981" y="3698601"/>
                <a:chExt cx="2524380" cy="2018661"/>
              </a:xfrm>
              <a:solidFill>
                <a:schemeClr val="accent4">
                  <a:lumMod val="20000"/>
                  <a:lumOff val="80000"/>
                </a:schemeClr>
              </a:solidFill>
            </p:grpSpPr>
            <p:grpSp>
              <p:nvGrpSpPr>
                <p:cNvPr id="98" name="グループ化 97">
                  <a:extLst>
                    <a:ext uri="{FF2B5EF4-FFF2-40B4-BE49-F238E27FC236}">
                      <a16:creationId xmlns:a16="http://schemas.microsoft.com/office/drawing/2014/main" id="{49C73E89-E64D-7546-B2DB-A7EA08227BD8}"/>
                    </a:ext>
                  </a:extLst>
                </p:cNvPr>
                <p:cNvGrpSpPr/>
                <p:nvPr/>
              </p:nvGrpSpPr>
              <p:grpSpPr>
                <a:xfrm>
                  <a:off x="4598981" y="4638305"/>
                  <a:ext cx="2519920" cy="1078957"/>
                  <a:chOff x="4426859" y="3387461"/>
                  <a:chExt cx="2519920" cy="1078957"/>
                </a:xfrm>
                <a:grpFill/>
              </p:grpSpPr>
              <p:grpSp>
                <p:nvGrpSpPr>
                  <p:cNvPr id="82" name="グループ化 81">
                    <a:extLst>
                      <a:ext uri="{FF2B5EF4-FFF2-40B4-BE49-F238E27FC236}">
                        <a16:creationId xmlns:a16="http://schemas.microsoft.com/office/drawing/2014/main" id="{99446FBC-279A-AF47-B7A1-A6F3AF47691F}"/>
                      </a:ext>
                    </a:extLst>
                  </p:cNvPr>
                  <p:cNvGrpSpPr/>
                  <p:nvPr/>
                </p:nvGrpSpPr>
                <p:grpSpPr>
                  <a:xfrm>
                    <a:off x="4959275" y="3387461"/>
                    <a:ext cx="1987504" cy="562087"/>
                    <a:chOff x="4959275" y="3387461"/>
                    <a:chExt cx="1987504" cy="562087"/>
                  </a:xfrm>
                  <a:grpFill/>
                </p:grpSpPr>
                <p:sp>
                  <p:nvSpPr>
                    <p:cNvPr id="78" name="直方体 77">
                      <a:extLst>
                        <a:ext uri="{FF2B5EF4-FFF2-40B4-BE49-F238E27FC236}">
                          <a16:creationId xmlns:a16="http://schemas.microsoft.com/office/drawing/2014/main" id="{A3D279CD-2ADA-1545-8A6E-00EA7EA173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59275" y="3387461"/>
                      <a:ext cx="562087" cy="562087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79" name="直方体 78">
                      <a:extLst>
                        <a:ext uri="{FF2B5EF4-FFF2-40B4-BE49-F238E27FC236}">
                          <a16:creationId xmlns:a16="http://schemas.microsoft.com/office/drawing/2014/main" id="{E947ACDB-0FA2-334B-B11F-5E9656BB13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4414" y="3387461"/>
                      <a:ext cx="562087" cy="562087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80" name="直方体 79">
                      <a:extLst>
                        <a:ext uri="{FF2B5EF4-FFF2-40B4-BE49-F238E27FC236}">
                          <a16:creationId xmlns:a16="http://schemas.microsoft.com/office/drawing/2014/main" id="{3543335E-9E82-9249-AD68-0F0AAC98C2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9553" y="3387461"/>
                      <a:ext cx="562087" cy="562087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81" name="直方体 80">
                      <a:extLst>
                        <a:ext uri="{FF2B5EF4-FFF2-40B4-BE49-F238E27FC236}">
                          <a16:creationId xmlns:a16="http://schemas.microsoft.com/office/drawing/2014/main" id="{E1664B2A-0D32-BF4A-AAB7-ECD1CCD0C7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84692" y="3387461"/>
                      <a:ext cx="562087" cy="562087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  <p:grpSp>
                <p:nvGrpSpPr>
                  <p:cNvPr id="83" name="グループ化 82">
                    <a:extLst>
                      <a:ext uri="{FF2B5EF4-FFF2-40B4-BE49-F238E27FC236}">
                        <a16:creationId xmlns:a16="http://schemas.microsoft.com/office/drawing/2014/main" id="{CADDA517-9F03-034D-95A4-7F49D3E859CD}"/>
                      </a:ext>
                    </a:extLst>
                  </p:cNvPr>
                  <p:cNvGrpSpPr/>
                  <p:nvPr/>
                </p:nvGrpSpPr>
                <p:grpSpPr>
                  <a:xfrm>
                    <a:off x="4781803" y="3559751"/>
                    <a:ext cx="1987504" cy="562087"/>
                    <a:chOff x="4959275" y="3387461"/>
                    <a:chExt cx="1987504" cy="562087"/>
                  </a:xfrm>
                  <a:grpFill/>
                </p:grpSpPr>
                <p:sp>
                  <p:nvSpPr>
                    <p:cNvPr id="84" name="直方体 83">
                      <a:extLst>
                        <a:ext uri="{FF2B5EF4-FFF2-40B4-BE49-F238E27FC236}">
                          <a16:creationId xmlns:a16="http://schemas.microsoft.com/office/drawing/2014/main" id="{2B4824A8-2E5E-6141-9035-87E98E6B5F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59275" y="3387461"/>
                      <a:ext cx="562087" cy="562087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85" name="直方体 84">
                      <a:extLst>
                        <a:ext uri="{FF2B5EF4-FFF2-40B4-BE49-F238E27FC236}">
                          <a16:creationId xmlns:a16="http://schemas.microsoft.com/office/drawing/2014/main" id="{060DFF3D-0891-EF46-A098-163BB96B63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4414" y="3387461"/>
                      <a:ext cx="562087" cy="562087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86" name="直方体 85">
                      <a:extLst>
                        <a:ext uri="{FF2B5EF4-FFF2-40B4-BE49-F238E27FC236}">
                          <a16:creationId xmlns:a16="http://schemas.microsoft.com/office/drawing/2014/main" id="{48FEC240-E1BB-4344-90A7-8365A76B23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9553" y="3387461"/>
                      <a:ext cx="562087" cy="562087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87" name="直方体 86">
                      <a:extLst>
                        <a:ext uri="{FF2B5EF4-FFF2-40B4-BE49-F238E27FC236}">
                          <a16:creationId xmlns:a16="http://schemas.microsoft.com/office/drawing/2014/main" id="{D044324A-1E84-E048-A6D3-27A5988E99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84692" y="3387461"/>
                      <a:ext cx="562087" cy="562087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  <p:grpSp>
                <p:nvGrpSpPr>
                  <p:cNvPr id="88" name="グループ化 87">
                    <a:extLst>
                      <a:ext uri="{FF2B5EF4-FFF2-40B4-BE49-F238E27FC236}">
                        <a16:creationId xmlns:a16="http://schemas.microsoft.com/office/drawing/2014/main" id="{A3D0B697-76E5-E844-8AD1-C6304A7CA912}"/>
                      </a:ext>
                    </a:extLst>
                  </p:cNvPr>
                  <p:cNvGrpSpPr/>
                  <p:nvPr/>
                </p:nvGrpSpPr>
                <p:grpSpPr>
                  <a:xfrm>
                    <a:off x="4604331" y="3732041"/>
                    <a:ext cx="1987504" cy="562087"/>
                    <a:chOff x="4959275" y="3387461"/>
                    <a:chExt cx="1987504" cy="562087"/>
                  </a:xfrm>
                  <a:grpFill/>
                </p:grpSpPr>
                <p:sp>
                  <p:nvSpPr>
                    <p:cNvPr id="89" name="直方体 88">
                      <a:extLst>
                        <a:ext uri="{FF2B5EF4-FFF2-40B4-BE49-F238E27FC236}">
                          <a16:creationId xmlns:a16="http://schemas.microsoft.com/office/drawing/2014/main" id="{50D82E0C-8290-504C-9B58-BE91F70796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59275" y="3387461"/>
                      <a:ext cx="562087" cy="562087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90" name="直方体 89">
                      <a:extLst>
                        <a:ext uri="{FF2B5EF4-FFF2-40B4-BE49-F238E27FC236}">
                          <a16:creationId xmlns:a16="http://schemas.microsoft.com/office/drawing/2014/main" id="{02CF3339-FFCD-5748-BBD4-C8BCBF409C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4414" y="3387461"/>
                      <a:ext cx="562087" cy="562087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91" name="直方体 90">
                      <a:extLst>
                        <a:ext uri="{FF2B5EF4-FFF2-40B4-BE49-F238E27FC236}">
                          <a16:creationId xmlns:a16="http://schemas.microsoft.com/office/drawing/2014/main" id="{E938C7E6-1057-5C49-83B4-4E054BD84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9553" y="3387461"/>
                      <a:ext cx="562087" cy="562087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92" name="直方体 91">
                      <a:extLst>
                        <a:ext uri="{FF2B5EF4-FFF2-40B4-BE49-F238E27FC236}">
                          <a16:creationId xmlns:a16="http://schemas.microsoft.com/office/drawing/2014/main" id="{EA79723B-BB3F-B047-B1B4-64A1C81525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84692" y="3387461"/>
                      <a:ext cx="562087" cy="562087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  <p:grpSp>
                <p:nvGrpSpPr>
                  <p:cNvPr id="93" name="グループ化 92">
                    <a:extLst>
                      <a:ext uri="{FF2B5EF4-FFF2-40B4-BE49-F238E27FC236}">
                        <a16:creationId xmlns:a16="http://schemas.microsoft.com/office/drawing/2014/main" id="{39417EB5-B564-A64E-AE76-23E6E6A7529F}"/>
                      </a:ext>
                    </a:extLst>
                  </p:cNvPr>
                  <p:cNvGrpSpPr/>
                  <p:nvPr/>
                </p:nvGrpSpPr>
                <p:grpSpPr>
                  <a:xfrm>
                    <a:off x="4426859" y="3904331"/>
                    <a:ext cx="1987504" cy="562087"/>
                    <a:chOff x="4959275" y="3387461"/>
                    <a:chExt cx="1987504" cy="562087"/>
                  </a:xfrm>
                  <a:grpFill/>
                </p:grpSpPr>
                <p:sp>
                  <p:nvSpPr>
                    <p:cNvPr id="94" name="直方体 93">
                      <a:extLst>
                        <a:ext uri="{FF2B5EF4-FFF2-40B4-BE49-F238E27FC236}">
                          <a16:creationId xmlns:a16="http://schemas.microsoft.com/office/drawing/2014/main" id="{0ED84604-2359-C147-B5E1-D39AF2C4D6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59275" y="3387461"/>
                      <a:ext cx="562087" cy="562087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95" name="直方体 94">
                      <a:extLst>
                        <a:ext uri="{FF2B5EF4-FFF2-40B4-BE49-F238E27FC236}">
                          <a16:creationId xmlns:a16="http://schemas.microsoft.com/office/drawing/2014/main" id="{D6242088-6A12-CC4C-8D4C-E902183922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4414" y="3387461"/>
                      <a:ext cx="562087" cy="562087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96" name="直方体 95">
                      <a:extLst>
                        <a:ext uri="{FF2B5EF4-FFF2-40B4-BE49-F238E27FC236}">
                          <a16:creationId xmlns:a16="http://schemas.microsoft.com/office/drawing/2014/main" id="{B427BCEE-C0D0-B842-B335-8BB1207AF6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9553" y="3387461"/>
                      <a:ext cx="562087" cy="562087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97" name="直方体 96">
                      <a:extLst>
                        <a:ext uri="{FF2B5EF4-FFF2-40B4-BE49-F238E27FC236}">
                          <a16:creationId xmlns:a16="http://schemas.microsoft.com/office/drawing/2014/main" id="{F4C8E7C9-FB39-6741-BA86-82BFDE08A1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84692" y="3387461"/>
                      <a:ext cx="562087" cy="562087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</p:grpSp>
            <p:grpSp>
              <p:nvGrpSpPr>
                <p:cNvPr id="99" name="グループ化 98">
                  <a:extLst>
                    <a:ext uri="{FF2B5EF4-FFF2-40B4-BE49-F238E27FC236}">
                      <a16:creationId xmlns:a16="http://schemas.microsoft.com/office/drawing/2014/main" id="{E6EA7C2D-8F00-1043-B12D-04EBC5E279D7}"/>
                    </a:ext>
                  </a:extLst>
                </p:cNvPr>
                <p:cNvGrpSpPr/>
                <p:nvPr/>
              </p:nvGrpSpPr>
              <p:grpSpPr>
                <a:xfrm>
                  <a:off x="4601211" y="4168453"/>
                  <a:ext cx="2519920" cy="1078957"/>
                  <a:chOff x="4426859" y="3387461"/>
                  <a:chExt cx="2519920" cy="1078957"/>
                </a:xfrm>
                <a:grpFill/>
              </p:grpSpPr>
              <p:grpSp>
                <p:nvGrpSpPr>
                  <p:cNvPr id="100" name="グループ化 99">
                    <a:extLst>
                      <a:ext uri="{FF2B5EF4-FFF2-40B4-BE49-F238E27FC236}">
                        <a16:creationId xmlns:a16="http://schemas.microsoft.com/office/drawing/2014/main" id="{B5C322AA-12BC-1B4F-B693-A980938D9FA3}"/>
                      </a:ext>
                    </a:extLst>
                  </p:cNvPr>
                  <p:cNvGrpSpPr/>
                  <p:nvPr/>
                </p:nvGrpSpPr>
                <p:grpSpPr>
                  <a:xfrm>
                    <a:off x="4959275" y="3387461"/>
                    <a:ext cx="1987504" cy="562087"/>
                    <a:chOff x="4959275" y="3387461"/>
                    <a:chExt cx="1987504" cy="562087"/>
                  </a:xfrm>
                  <a:grpFill/>
                </p:grpSpPr>
                <p:sp>
                  <p:nvSpPr>
                    <p:cNvPr id="116" name="直方体 115">
                      <a:extLst>
                        <a:ext uri="{FF2B5EF4-FFF2-40B4-BE49-F238E27FC236}">
                          <a16:creationId xmlns:a16="http://schemas.microsoft.com/office/drawing/2014/main" id="{327F8366-9590-1448-9A0D-1B764905F9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59275" y="3387461"/>
                      <a:ext cx="562087" cy="562087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117" name="直方体 116">
                      <a:extLst>
                        <a:ext uri="{FF2B5EF4-FFF2-40B4-BE49-F238E27FC236}">
                          <a16:creationId xmlns:a16="http://schemas.microsoft.com/office/drawing/2014/main" id="{E8A1667B-FDA5-904B-AB1C-0B8F7A63EE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4414" y="3387461"/>
                      <a:ext cx="562087" cy="562087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118" name="直方体 117">
                      <a:extLst>
                        <a:ext uri="{FF2B5EF4-FFF2-40B4-BE49-F238E27FC236}">
                          <a16:creationId xmlns:a16="http://schemas.microsoft.com/office/drawing/2014/main" id="{BDC2D12A-34DC-E844-BAAF-3D1043D01C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9553" y="3387461"/>
                      <a:ext cx="562087" cy="562087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119" name="直方体 118">
                      <a:extLst>
                        <a:ext uri="{FF2B5EF4-FFF2-40B4-BE49-F238E27FC236}">
                          <a16:creationId xmlns:a16="http://schemas.microsoft.com/office/drawing/2014/main" id="{F3D8A16C-FF1A-DC44-968D-D2511B2815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84692" y="3387461"/>
                      <a:ext cx="562087" cy="562087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  <p:grpSp>
                <p:nvGrpSpPr>
                  <p:cNvPr id="101" name="グループ化 100">
                    <a:extLst>
                      <a:ext uri="{FF2B5EF4-FFF2-40B4-BE49-F238E27FC236}">
                        <a16:creationId xmlns:a16="http://schemas.microsoft.com/office/drawing/2014/main" id="{148A2FA2-E8BD-4141-A340-F11341CB7F98}"/>
                      </a:ext>
                    </a:extLst>
                  </p:cNvPr>
                  <p:cNvGrpSpPr/>
                  <p:nvPr/>
                </p:nvGrpSpPr>
                <p:grpSpPr>
                  <a:xfrm>
                    <a:off x="4781803" y="3559751"/>
                    <a:ext cx="1987504" cy="562087"/>
                    <a:chOff x="4959275" y="3387461"/>
                    <a:chExt cx="1987504" cy="562087"/>
                  </a:xfrm>
                  <a:grpFill/>
                </p:grpSpPr>
                <p:sp>
                  <p:nvSpPr>
                    <p:cNvPr id="112" name="直方体 111">
                      <a:extLst>
                        <a:ext uri="{FF2B5EF4-FFF2-40B4-BE49-F238E27FC236}">
                          <a16:creationId xmlns:a16="http://schemas.microsoft.com/office/drawing/2014/main" id="{EB439FDE-9639-8440-AF44-1CB6E5693A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59275" y="3387461"/>
                      <a:ext cx="562087" cy="562087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113" name="直方体 112">
                      <a:extLst>
                        <a:ext uri="{FF2B5EF4-FFF2-40B4-BE49-F238E27FC236}">
                          <a16:creationId xmlns:a16="http://schemas.microsoft.com/office/drawing/2014/main" id="{DB68C73D-2CA0-B548-ACFA-924930285C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4414" y="3387461"/>
                      <a:ext cx="562087" cy="562087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114" name="直方体 113">
                      <a:extLst>
                        <a:ext uri="{FF2B5EF4-FFF2-40B4-BE49-F238E27FC236}">
                          <a16:creationId xmlns:a16="http://schemas.microsoft.com/office/drawing/2014/main" id="{FC510CC8-57BE-8545-B7CF-8395CEE737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9553" y="3387461"/>
                      <a:ext cx="562087" cy="562087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115" name="直方体 114">
                      <a:extLst>
                        <a:ext uri="{FF2B5EF4-FFF2-40B4-BE49-F238E27FC236}">
                          <a16:creationId xmlns:a16="http://schemas.microsoft.com/office/drawing/2014/main" id="{B1A90553-9BFB-C64A-89F1-6B401A1CCD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84692" y="3387461"/>
                      <a:ext cx="562087" cy="562087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  <p:grpSp>
                <p:nvGrpSpPr>
                  <p:cNvPr id="102" name="グループ化 101">
                    <a:extLst>
                      <a:ext uri="{FF2B5EF4-FFF2-40B4-BE49-F238E27FC236}">
                        <a16:creationId xmlns:a16="http://schemas.microsoft.com/office/drawing/2014/main" id="{2B571A26-E088-2F4D-8C5B-8BC5EF2CD757}"/>
                      </a:ext>
                    </a:extLst>
                  </p:cNvPr>
                  <p:cNvGrpSpPr/>
                  <p:nvPr/>
                </p:nvGrpSpPr>
                <p:grpSpPr>
                  <a:xfrm>
                    <a:off x="4604331" y="3732041"/>
                    <a:ext cx="1987504" cy="562087"/>
                    <a:chOff x="4959275" y="3387461"/>
                    <a:chExt cx="1987504" cy="562087"/>
                  </a:xfrm>
                  <a:grpFill/>
                </p:grpSpPr>
                <p:sp>
                  <p:nvSpPr>
                    <p:cNvPr id="108" name="直方体 107">
                      <a:extLst>
                        <a:ext uri="{FF2B5EF4-FFF2-40B4-BE49-F238E27FC236}">
                          <a16:creationId xmlns:a16="http://schemas.microsoft.com/office/drawing/2014/main" id="{0CC82F98-58FE-7140-86BF-67E7FAECB4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59275" y="3387461"/>
                      <a:ext cx="562087" cy="562087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109" name="直方体 108">
                      <a:extLst>
                        <a:ext uri="{FF2B5EF4-FFF2-40B4-BE49-F238E27FC236}">
                          <a16:creationId xmlns:a16="http://schemas.microsoft.com/office/drawing/2014/main" id="{F17618A4-8211-D449-B32C-37932983AB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4414" y="3387461"/>
                      <a:ext cx="562087" cy="562087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110" name="直方体 109">
                      <a:extLst>
                        <a:ext uri="{FF2B5EF4-FFF2-40B4-BE49-F238E27FC236}">
                          <a16:creationId xmlns:a16="http://schemas.microsoft.com/office/drawing/2014/main" id="{59F2CFB2-8F44-904C-B638-02023A8716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9553" y="3387461"/>
                      <a:ext cx="562087" cy="562087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111" name="直方体 110">
                      <a:extLst>
                        <a:ext uri="{FF2B5EF4-FFF2-40B4-BE49-F238E27FC236}">
                          <a16:creationId xmlns:a16="http://schemas.microsoft.com/office/drawing/2014/main" id="{05A943F3-3906-634D-A3EC-AAF5834CA9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84692" y="3387461"/>
                      <a:ext cx="562087" cy="562087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  <p:grpSp>
                <p:nvGrpSpPr>
                  <p:cNvPr id="103" name="グループ化 102">
                    <a:extLst>
                      <a:ext uri="{FF2B5EF4-FFF2-40B4-BE49-F238E27FC236}">
                        <a16:creationId xmlns:a16="http://schemas.microsoft.com/office/drawing/2014/main" id="{B7A8D693-C19E-7C46-935B-E93FEB850A54}"/>
                      </a:ext>
                    </a:extLst>
                  </p:cNvPr>
                  <p:cNvGrpSpPr/>
                  <p:nvPr/>
                </p:nvGrpSpPr>
                <p:grpSpPr>
                  <a:xfrm>
                    <a:off x="4426859" y="3904331"/>
                    <a:ext cx="1987504" cy="562087"/>
                    <a:chOff x="4959275" y="3387461"/>
                    <a:chExt cx="1987504" cy="562087"/>
                  </a:xfrm>
                  <a:grpFill/>
                </p:grpSpPr>
                <p:sp>
                  <p:nvSpPr>
                    <p:cNvPr id="104" name="直方体 103">
                      <a:extLst>
                        <a:ext uri="{FF2B5EF4-FFF2-40B4-BE49-F238E27FC236}">
                          <a16:creationId xmlns:a16="http://schemas.microsoft.com/office/drawing/2014/main" id="{F786695A-CB97-A74C-9434-850E5E6029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59275" y="3387461"/>
                      <a:ext cx="562087" cy="562087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105" name="直方体 104">
                      <a:extLst>
                        <a:ext uri="{FF2B5EF4-FFF2-40B4-BE49-F238E27FC236}">
                          <a16:creationId xmlns:a16="http://schemas.microsoft.com/office/drawing/2014/main" id="{2E61A071-C17E-9C4D-96DB-8558F14621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4414" y="3387461"/>
                      <a:ext cx="562087" cy="562087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106" name="直方体 105">
                      <a:extLst>
                        <a:ext uri="{FF2B5EF4-FFF2-40B4-BE49-F238E27FC236}">
                          <a16:creationId xmlns:a16="http://schemas.microsoft.com/office/drawing/2014/main" id="{F19E828F-F040-8E45-8FD2-E34DB34057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9553" y="3387461"/>
                      <a:ext cx="562087" cy="562087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107" name="直方体 106">
                      <a:extLst>
                        <a:ext uri="{FF2B5EF4-FFF2-40B4-BE49-F238E27FC236}">
                          <a16:creationId xmlns:a16="http://schemas.microsoft.com/office/drawing/2014/main" id="{46A5B2E1-D4F7-9441-BC6D-5AF9975CCF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84692" y="3387461"/>
                      <a:ext cx="562087" cy="562087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</p:grpSp>
            <p:grpSp>
              <p:nvGrpSpPr>
                <p:cNvPr id="120" name="グループ化 119">
                  <a:extLst>
                    <a:ext uri="{FF2B5EF4-FFF2-40B4-BE49-F238E27FC236}">
                      <a16:creationId xmlns:a16="http://schemas.microsoft.com/office/drawing/2014/main" id="{1B0A591C-FF86-764E-9BE9-815AA92F8A64}"/>
                    </a:ext>
                  </a:extLst>
                </p:cNvPr>
                <p:cNvGrpSpPr/>
                <p:nvPr/>
              </p:nvGrpSpPr>
              <p:grpSpPr>
                <a:xfrm>
                  <a:off x="4603441" y="3698601"/>
                  <a:ext cx="2519920" cy="1078957"/>
                  <a:chOff x="4426859" y="3387461"/>
                  <a:chExt cx="2519920" cy="1078957"/>
                </a:xfrm>
                <a:grpFill/>
              </p:grpSpPr>
              <p:grpSp>
                <p:nvGrpSpPr>
                  <p:cNvPr id="121" name="グループ化 120">
                    <a:extLst>
                      <a:ext uri="{FF2B5EF4-FFF2-40B4-BE49-F238E27FC236}">
                        <a16:creationId xmlns:a16="http://schemas.microsoft.com/office/drawing/2014/main" id="{8B0FB1C9-DA10-9242-B9C0-B4151A70EAD3}"/>
                      </a:ext>
                    </a:extLst>
                  </p:cNvPr>
                  <p:cNvGrpSpPr/>
                  <p:nvPr/>
                </p:nvGrpSpPr>
                <p:grpSpPr>
                  <a:xfrm>
                    <a:off x="4959275" y="3387461"/>
                    <a:ext cx="1987504" cy="562087"/>
                    <a:chOff x="4959275" y="3387461"/>
                    <a:chExt cx="1987504" cy="562087"/>
                  </a:xfrm>
                  <a:grpFill/>
                </p:grpSpPr>
                <p:sp>
                  <p:nvSpPr>
                    <p:cNvPr id="137" name="直方体 136">
                      <a:extLst>
                        <a:ext uri="{FF2B5EF4-FFF2-40B4-BE49-F238E27FC236}">
                          <a16:creationId xmlns:a16="http://schemas.microsoft.com/office/drawing/2014/main" id="{A8494A1E-AB5B-2740-BCCF-FDA7FE2B71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59275" y="3387461"/>
                      <a:ext cx="562087" cy="562087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138" name="直方体 137">
                      <a:extLst>
                        <a:ext uri="{FF2B5EF4-FFF2-40B4-BE49-F238E27FC236}">
                          <a16:creationId xmlns:a16="http://schemas.microsoft.com/office/drawing/2014/main" id="{3D34A246-0EDC-304F-9D38-30C9028691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4414" y="3387461"/>
                      <a:ext cx="562087" cy="562087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139" name="直方体 138">
                      <a:extLst>
                        <a:ext uri="{FF2B5EF4-FFF2-40B4-BE49-F238E27FC236}">
                          <a16:creationId xmlns:a16="http://schemas.microsoft.com/office/drawing/2014/main" id="{982A2B0E-68A7-3242-BB63-A0091FC86E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9553" y="3387461"/>
                      <a:ext cx="562087" cy="562087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140" name="直方体 139">
                      <a:extLst>
                        <a:ext uri="{FF2B5EF4-FFF2-40B4-BE49-F238E27FC236}">
                          <a16:creationId xmlns:a16="http://schemas.microsoft.com/office/drawing/2014/main" id="{6E727075-AF7D-9740-B9E1-D4CEB558FE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84692" y="3387461"/>
                      <a:ext cx="562087" cy="562087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  <p:grpSp>
                <p:nvGrpSpPr>
                  <p:cNvPr id="122" name="グループ化 121">
                    <a:extLst>
                      <a:ext uri="{FF2B5EF4-FFF2-40B4-BE49-F238E27FC236}">
                        <a16:creationId xmlns:a16="http://schemas.microsoft.com/office/drawing/2014/main" id="{E7F05DBD-7662-464F-AB4D-F92EE7196FB7}"/>
                      </a:ext>
                    </a:extLst>
                  </p:cNvPr>
                  <p:cNvGrpSpPr/>
                  <p:nvPr/>
                </p:nvGrpSpPr>
                <p:grpSpPr>
                  <a:xfrm>
                    <a:off x="4781803" y="3559751"/>
                    <a:ext cx="1987504" cy="562087"/>
                    <a:chOff x="4959275" y="3387461"/>
                    <a:chExt cx="1987504" cy="562087"/>
                  </a:xfrm>
                  <a:grpFill/>
                </p:grpSpPr>
                <p:sp>
                  <p:nvSpPr>
                    <p:cNvPr id="133" name="直方体 132">
                      <a:extLst>
                        <a:ext uri="{FF2B5EF4-FFF2-40B4-BE49-F238E27FC236}">
                          <a16:creationId xmlns:a16="http://schemas.microsoft.com/office/drawing/2014/main" id="{29E3D4F8-15D9-1544-9794-DFE5E6D164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59275" y="3387461"/>
                      <a:ext cx="562087" cy="562087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134" name="直方体 133">
                      <a:extLst>
                        <a:ext uri="{FF2B5EF4-FFF2-40B4-BE49-F238E27FC236}">
                          <a16:creationId xmlns:a16="http://schemas.microsoft.com/office/drawing/2014/main" id="{3CB910FC-E26C-2540-92E6-C80D002768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4414" y="3387461"/>
                      <a:ext cx="562087" cy="562087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135" name="直方体 134">
                      <a:extLst>
                        <a:ext uri="{FF2B5EF4-FFF2-40B4-BE49-F238E27FC236}">
                          <a16:creationId xmlns:a16="http://schemas.microsoft.com/office/drawing/2014/main" id="{635194EB-42F5-4741-8D17-274EA89658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9553" y="3387461"/>
                      <a:ext cx="562087" cy="562087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136" name="直方体 135">
                      <a:extLst>
                        <a:ext uri="{FF2B5EF4-FFF2-40B4-BE49-F238E27FC236}">
                          <a16:creationId xmlns:a16="http://schemas.microsoft.com/office/drawing/2014/main" id="{80E77D62-7209-0B4C-AA44-C6A82C6EA6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84692" y="3387461"/>
                      <a:ext cx="562087" cy="562087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  <p:grpSp>
                <p:nvGrpSpPr>
                  <p:cNvPr id="123" name="グループ化 122">
                    <a:extLst>
                      <a:ext uri="{FF2B5EF4-FFF2-40B4-BE49-F238E27FC236}">
                        <a16:creationId xmlns:a16="http://schemas.microsoft.com/office/drawing/2014/main" id="{E7429296-D93B-F24B-9432-E7D7D2D7DA51}"/>
                      </a:ext>
                    </a:extLst>
                  </p:cNvPr>
                  <p:cNvGrpSpPr/>
                  <p:nvPr/>
                </p:nvGrpSpPr>
                <p:grpSpPr>
                  <a:xfrm>
                    <a:off x="4604331" y="3732041"/>
                    <a:ext cx="1987504" cy="562087"/>
                    <a:chOff x="4959275" y="3387461"/>
                    <a:chExt cx="1987504" cy="562087"/>
                  </a:xfrm>
                  <a:grpFill/>
                </p:grpSpPr>
                <p:sp>
                  <p:nvSpPr>
                    <p:cNvPr id="129" name="直方体 128">
                      <a:extLst>
                        <a:ext uri="{FF2B5EF4-FFF2-40B4-BE49-F238E27FC236}">
                          <a16:creationId xmlns:a16="http://schemas.microsoft.com/office/drawing/2014/main" id="{A32BF75B-811A-364C-8206-BEC36FC761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59275" y="3387461"/>
                      <a:ext cx="562087" cy="562087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130" name="直方体 129">
                      <a:extLst>
                        <a:ext uri="{FF2B5EF4-FFF2-40B4-BE49-F238E27FC236}">
                          <a16:creationId xmlns:a16="http://schemas.microsoft.com/office/drawing/2014/main" id="{0AD4C054-A029-1047-A696-C1C8C4D1BA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4414" y="3387461"/>
                      <a:ext cx="562087" cy="562087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131" name="直方体 130">
                      <a:extLst>
                        <a:ext uri="{FF2B5EF4-FFF2-40B4-BE49-F238E27FC236}">
                          <a16:creationId xmlns:a16="http://schemas.microsoft.com/office/drawing/2014/main" id="{0C900CD9-F5B3-5049-BEC3-2C40E498E0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9553" y="3387461"/>
                      <a:ext cx="562087" cy="562087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132" name="直方体 131">
                      <a:extLst>
                        <a:ext uri="{FF2B5EF4-FFF2-40B4-BE49-F238E27FC236}">
                          <a16:creationId xmlns:a16="http://schemas.microsoft.com/office/drawing/2014/main" id="{799522DA-0449-9940-8F93-6007C25476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84692" y="3387461"/>
                      <a:ext cx="562087" cy="562087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  <p:grpSp>
                <p:nvGrpSpPr>
                  <p:cNvPr id="124" name="グループ化 123">
                    <a:extLst>
                      <a:ext uri="{FF2B5EF4-FFF2-40B4-BE49-F238E27FC236}">
                        <a16:creationId xmlns:a16="http://schemas.microsoft.com/office/drawing/2014/main" id="{8C1141E7-871F-4645-A7A1-65AC5571540C}"/>
                      </a:ext>
                    </a:extLst>
                  </p:cNvPr>
                  <p:cNvGrpSpPr/>
                  <p:nvPr/>
                </p:nvGrpSpPr>
                <p:grpSpPr>
                  <a:xfrm>
                    <a:off x="4426859" y="3904331"/>
                    <a:ext cx="1987504" cy="562087"/>
                    <a:chOff x="4959275" y="3387461"/>
                    <a:chExt cx="1987504" cy="562087"/>
                  </a:xfrm>
                  <a:grpFill/>
                </p:grpSpPr>
                <p:sp>
                  <p:nvSpPr>
                    <p:cNvPr id="125" name="直方体 124">
                      <a:extLst>
                        <a:ext uri="{FF2B5EF4-FFF2-40B4-BE49-F238E27FC236}">
                          <a16:creationId xmlns:a16="http://schemas.microsoft.com/office/drawing/2014/main" id="{94205234-D815-9040-9FED-06DC062103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59275" y="3387461"/>
                      <a:ext cx="562087" cy="562087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126" name="直方体 125">
                      <a:extLst>
                        <a:ext uri="{FF2B5EF4-FFF2-40B4-BE49-F238E27FC236}">
                          <a16:creationId xmlns:a16="http://schemas.microsoft.com/office/drawing/2014/main" id="{F6EE8CD2-9C35-7E47-A8AE-EDC0D936E1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4414" y="3387461"/>
                      <a:ext cx="562087" cy="562087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127" name="直方体 126">
                      <a:extLst>
                        <a:ext uri="{FF2B5EF4-FFF2-40B4-BE49-F238E27FC236}">
                          <a16:creationId xmlns:a16="http://schemas.microsoft.com/office/drawing/2014/main" id="{C8F09539-4972-8540-AF29-43324EA15E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9553" y="3387461"/>
                      <a:ext cx="562087" cy="562087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128" name="直方体 127">
                      <a:extLst>
                        <a:ext uri="{FF2B5EF4-FFF2-40B4-BE49-F238E27FC236}">
                          <a16:creationId xmlns:a16="http://schemas.microsoft.com/office/drawing/2014/main" id="{14AE39FA-4C27-6345-9BE3-11EE20567E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84692" y="3387461"/>
                      <a:ext cx="562087" cy="562087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</p:grpSp>
          </p:grpSp>
          <p:cxnSp>
            <p:nvCxnSpPr>
              <p:cNvPr id="202" name="直線矢印コネクタ 201">
                <a:extLst>
                  <a:ext uri="{FF2B5EF4-FFF2-40B4-BE49-F238E27FC236}">
                    <a16:creationId xmlns:a16="http://schemas.microsoft.com/office/drawing/2014/main" id="{C046C985-CDCC-FD43-8758-11EF3DD5BA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0475" y="5683171"/>
                <a:ext cx="1867309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4" name="テキスト ボックス 203">
                <a:extLst>
                  <a:ext uri="{FF2B5EF4-FFF2-40B4-BE49-F238E27FC236}">
                    <a16:creationId xmlns:a16="http://schemas.microsoft.com/office/drawing/2014/main" id="{191BBCC0-4177-BD4B-9DFF-871785FF111E}"/>
                  </a:ext>
                </a:extLst>
              </p:cNvPr>
              <p:cNvSpPr txBox="1"/>
              <p:nvPr/>
            </p:nvSpPr>
            <p:spPr>
              <a:xfrm>
                <a:off x="4659346" y="5696068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kumimoji="1" lang="en-US" altLang="ja-JP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kumimoji="1" lang="ja-JP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05" name="直線矢印コネクタ 204">
                <a:extLst>
                  <a:ext uri="{FF2B5EF4-FFF2-40B4-BE49-F238E27FC236}">
                    <a16:creationId xmlns:a16="http://schemas.microsoft.com/office/drawing/2014/main" id="{D21E4A46-A97B-3D48-828D-017640DFE6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0541" y="4988666"/>
                <a:ext cx="659921" cy="62786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直線矢印コネクタ 206">
                <a:extLst>
                  <a:ext uri="{FF2B5EF4-FFF2-40B4-BE49-F238E27FC236}">
                    <a16:creationId xmlns:a16="http://schemas.microsoft.com/office/drawing/2014/main" id="{8FBC1B02-12A8-E94C-BACE-C2EB4F5C27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8483" y="3486875"/>
                <a:ext cx="0" cy="137276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9" name="テキスト ボックス 208">
                <a:extLst>
                  <a:ext uri="{FF2B5EF4-FFF2-40B4-BE49-F238E27FC236}">
                    <a16:creationId xmlns:a16="http://schemas.microsoft.com/office/drawing/2014/main" id="{DF2ADE58-4739-E043-984C-C8F3D67A9F3F}"/>
                  </a:ext>
                </a:extLst>
              </p:cNvPr>
              <p:cNvSpPr txBox="1"/>
              <p:nvPr/>
            </p:nvSpPr>
            <p:spPr>
              <a:xfrm>
                <a:off x="6279320" y="5210082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kumimoji="1" lang="en-US" altLang="ja-JP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kumimoji="1" lang="ja-JP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テキスト ボックス 209">
                <a:extLst>
                  <a:ext uri="{FF2B5EF4-FFF2-40B4-BE49-F238E27FC236}">
                    <a16:creationId xmlns:a16="http://schemas.microsoft.com/office/drawing/2014/main" id="{AAFEAA2D-30F1-9248-8053-9F1148D59481}"/>
                  </a:ext>
                </a:extLst>
              </p:cNvPr>
              <p:cNvSpPr txBox="1"/>
              <p:nvPr/>
            </p:nvSpPr>
            <p:spPr>
              <a:xfrm>
                <a:off x="6666666" y="4002011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kumimoji="1" lang="en-US" altLang="ja-JP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kumimoji="1" lang="ja-JP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8" name="正方形/長方形 217">
                <a:extLst>
                  <a:ext uri="{FF2B5EF4-FFF2-40B4-BE49-F238E27FC236}">
                    <a16:creationId xmlns:a16="http://schemas.microsoft.com/office/drawing/2014/main" id="{1ABE1EBE-4436-B849-8A8D-B35BE6ED6A49}"/>
                  </a:ext>
                </a:extLst>
              </p:cNvPr>
              <p:cNvSpPr/>
              <p:nvPr/>
            </p:nvSpPr>
            <p:spPr>
              <a:xfrm>
                <a:off x="3916016" y="4131382"/>
                <a:ext cx="1847053" cy="13741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19" name="直線矢印コネクタ 218">
                <a:extLst>
                  <a:ext uri="{FF2B5EF4-FFF2-40B4-BE49-F238E27FC236}">
                    <a16:creationId xmlns:a16="http://schemas.microsoft.com/office/drawing/2014/main" id="{3389FC76-9830-4E42-8267-2DAAB7054E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54447" y="4837199"/>
                <a:ext cx="686941" cy="67998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直線矢印コネクタ 219">
                <a:extLst>
                  <a:ext uri="{FF2B5EF4-FFF2-40B4-BE49-F238E27FC236}">
                    <a16:creationId xmlns:a16="http://schemas.microsoft.com/office/drawing/2014/main" id="{C047DEA6-AF30-F642-A533-45228426AF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55961" y="3508891"/>
                <a:ext cx="659921" cy="62786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直線矢印コネクタ 220">
                <a:extLst>
                  <a:ext uri="{FF2B5EF4-FFF2-40B4-BE49-F238E27FC236}">
                    <a16:creationId xmlns:a16="http://schemas.microsoft.com/office/drawing/2014/main" id="{916AB6EE-0296-DB46-88CE-EE06743034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5610" y="3496647"/>
                <a:ext cx="659921" cy="62786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直線矢印コネクタ 221">
                <a:extLst>
                  <a:ext uri="{FF2B5EF4-FFF2-40B4-BE49-F238E27FC236}">
                    <a16:creationId xmlns:a16="http://schemas.microsoft.com/office/drawing/2014/main" id="{2DAD96B6-B957-6245-9779-93FC5DBC92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15680" y="3500296"/>
                <a:ext cx="0" cy="137276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直線矢印コネクタ 224">
                <a:extLst>
                  <a:ext uri="{FF2B5EF4-FFF2-40B4-BE49-F238E27FC236}">
                    <a16:creationId xmlns:a16="http://schemas.microsoft.com/office/drawing/2014/main" id="{678CA05D-D8E3-E94F-B21B-98955FD1EC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6235" y="3498450"/>
                <a:ext cx="186730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9" name="テキスト ボックス 228">
                    <a:extLst>
                      <a:ext uri="{FF2B5EF4-FFF2-40B4-BE49-F238E27FC236}">
                        <a16:creationId xmlns:a16="http://schemas.microsoft.com/office/drawing/2014/main" id="{37F0391D-28AB-EB44-9515-227D17CD854F}"/>
                      </a:ext>
                    </a:extLst>
                  </p:cNvPr>
                  <p:cNvSpPr txBox="1"/>
                  <p:nvPr/>
                </p:nvSpPr>
                <p:spPr>
                  <a:xfrm>
                    <a:off x="4612163" y="4489729"/>
                    <a:ext cx="534185" cy="55399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ja-JP" altLang="en-US" sz="3600" i="1" smtClean="0">
                              <a:latin typeface="Cambria Math" panose="02040503050406030204" pitchFamily="18" charset="0"/>
                            </a:rPr>
                            <m:t>𝒜</m:t>
                          </m:r>
                        </m:oMath>
                      </m:oMathPara>
                    </a14:m>
                    <a:endParaRPr kumimoji="1" lang="ja-JP" altLang="en-US" sz="3600"/>
                  </a:p>
                </p:txBody>
              </p:sp>
            </mc:Choice>
            <mc:Fallback xmlns="">
              <p:sp>
                <p:nvSpPr>
                  <p:cNvPr id="229" name="テキスト ボックス 228">
                    <a:extLst>
                      <a:ext uri="{FF2B5EF4-FFF2-40B4-BE49-F238E27FC236}">
                        <a16:creationId xmlns:a16="http://schemas.microsoft.com/office/drawing/2014/main" id="{37F0391D-28AB-EB44-9515-227D17CD85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12163" y="4489729"/>
                    <a:ext cx="534185" cy="553998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8605" r="-13953" b="-6818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69" name="右矢印 268">
              <a:extLst>
                <a:ext uri="{FF2B5EF4-FFF2-40B4-BE49-F238E27FC236}">
                  <a16:creationId xmlns:a16="http://schemas.microsoft.com/office/drawing/2014/main" id="{2E5F4AED-B77B-3041-B9AE-7DFB17AA5DBF}"/>
                </a:ext>
              </a:extLst>
            </p:cNvPr>
            <p:cNvSpPr/>
            <p:nvPr/>
          </p:nvSpPr>
          <p:spPr>
            <a:xfrm>
              <a:off x="3095151" y="4673349"/>
              <a:ext cx="519115" cy="29021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7F809AC3-9343-DD43-8294-B42397254E4D}"/>
              </a:ext>
            </a:extLst>
          </p:cNvPr>
          <p:cNvGrpSpPr/>
          <p:nvPr/>
        </p:nvGrpSpPr>
        <p:grpSpPr>
          <a:xfrm>
            <a:off x="7569274" y="2868990"/>
            <a:ext cx="4002546" cy="3604141"/>
            <a:chOff x="7569274" y="2868990"/>
            <a:chExt cx="4002546" cy="3604141"/>
          </a:xfrm>
        </p:grpSpPr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BC7D73A7-48D2-6C41-BE9B-B4340AFD9BB7}"/>
                </a:ext>
              </a:extLst>
            </p:cNvPr>
            <p:cNvGrpSpPr/>
            <p:nvPr/>
          </p:nvGrpSpPr>
          <p:grpSpPr>
            <a:xfrm>
              <a:off x="7570114" y="4568722"/>
              <a:ext cx="3832901" cy="1904409"/>
              <a:chOff x="7570114" y="4568722"/>
              <a:chExt cx="3832901" cy="1904409"/>
            </a:xfrm>
          </p:grpSpPr>
          <p:pic>
            <p:nvPicPr>
              <p:cNvPr id="215" name="図 214" descr="ダイアグラム が含まれている画像&#10;&#10;自動的に生成された説明">
                <a:extLst>
                  <a:ext uri="{FF2B5EF4-FFF2-40B4-BE49-F238E27FC236}">
                    <a16:creationId xmlns:a16="http://schemas.microsoft.com/office/drawing/2014/main" id="{84B07BEE-CD7F-F746-A6CD-F64561262C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49157" y="4945256"/>
                <a:ext cx="3753858" cy="576250"/>
              </a:xfrm>
              <a:prstGeom prst="rect">
                <a:avLst/>
              </a:prstGeom>
            </p:spPr>
          </p:pic>
          <p:grpSp>
            <p:nvGrpSpPr>
              <p:cNvPr id="267" name="グループ化 266">
                <a:extLst>
                  <a:ext uri="{FF2B5EF4-FFF2-40B4-BE49-F238E27FC236}">
                    <a16:creationId xmlns:a16="http://schemas.microsoft.com/office/drawing/2014/main" id="{D25B6255-3AE9-504E-99CC-260BF455B64A}"/>
                  </a:ext>
                </a:extLst>
              </p:cNvPr>
              <p:cNvGrpSpPr/>
              <p:nvPr/>
            </p:nvGrpSpPr>
            <p:grpSpPr>
              <a:xfrm>
                <a:off x="7724113" y="5557597"/>
                <a:ext cx="3334352" cy="915534"/>
                <a:chOff x="7736660" y="5676751"/>
                <a:chExt cx="3334352" cy="915534"/>
              </a:xfrm>
            </p:grpSpPr>
            <p:sp>
              <p:nvSpPr>
                <p:cNvPr id="247" name="直方体 246">
                  <a:extLst>
                    <a:ext uri="{FF2B5EF4-FFF2-40B4-BE49-F238E27FC236}">
                      <a16:creationId xmlns:a16="http://schemas.microsoft.com/office/drawing/2014/main" id="{E376471F-B2A7-DF43-82E8-B96969EA4D28}"/>
                    </a:ext>
                  </a:extLst>
                </p:cNvPr>
                <p:cNvSpPr/>
                <p:nvPr/>
              </p:nvSpPr>
              <p:spPr>
                <a:xfrm>
                  <a:off x="7736660" y="5835504"/>
                  <a:ext cx="756781" cy="756781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1" name="テキスト ボックス 250">
                  <a:extLst>
                    <a:ext uri="{FF2B5EF4-FFF2-40B4-BE49-F238E27FC236}">
                      <a16:creationId xmlns:a16="http://schemas.microsoft.com/office/drawing/2014/main" id="{07739231-09B6-6C4A-8340-56856F182D9F}"/>
                    </a:ext>
                  </a:extLst>
                </p:cNvPr>
                <p:cNvSpPr txBox="1"/>
                <p:nvPr/>
              </p:nvSpPr>
              <p:spPr>
                <a:xfrm>
                  <a:off x="8650843" y="6075415"/>
                  <a:ext cx="3000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dirty="0"/>
                    <a:t>=</a:t>
                  </a:r>
                  <a:endParaRPr kumimoji="1" lang="ja-JP" altLang="en-US"/>
                </a:p>
              </p:txBody>
            </p:sp>
            <p:sp>
              <p:nvSpPr>
                <p:cNvPr id="263" name="直方体 262">
                  <a:extLst>
                    <a:ext uri="{FF2B5EF4-FFF2-40B4-BE49-F238E27FC236}">
                      <a16:creationId xmlns:a16="http://schemas.microsoft.com/office/drawing/2014/main" id="{83802698-84C3-7C46-B8BD-4698DA8BCB8A}"/>
                    </a:ext>
                  </a:extLst>
                </p:cNvPr>
                <p:cNvSpPr/>
                <p:nvPr/>
              </p:nvSpPr>
              <p:spPr>
                <a:xfrm>
                  <a:off x="9841612" y="6097927"/>
                  <a:ext cx="438038" cy="438038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4" name="正方形/長方形 263">
                  <a:extLst>
                    <a:ext uri="{FF2B5EF4-FFF2-40B4-BE49-F238E27FC236}">
                      <a16:creationId xmlns:a16="http://schemas.microsoft.com/office/drawing/2014/main" id="{63460F24-CA66-DC43-B250-498AEC356A0F}"/>
                    </a:ext>
                  </a:extLst>
                </p:cNvPr>
                <p:cNvSpPr/>
                <p:nvPr/>
              </p:nvSpPr>
              <p:spPr>
                <a:xfrm>
                  <a:off x="9178335" y="5984536"/>
                  <a:ext cx="360298" cy="551429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5" name="正方形/長方形 264">
                  <a:extLst>
                    <a:ext uri="{FF2B5EF4-FFF2-40B4-BE49-F238E27FC236}">
                      <a16:creationId xmlns:a16="http://schemas.microsoft.com/office/drawing/2014/main" id="{20F6B54D-2F4A-E84B-86F0-C8BD5C745C20}"/>
                    </a:ext>
                  </a:extLst>
                </p:cNvPr>
                <p:cNvSpPr/>
                <p:nvPr/>
              </p:nvSpPr>
              <p:spPr>
                <a:xfrm>
                  <a:off x="10630247" y="6176717"/>
                  <a:ext cx="440765" cy="294728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6" name="平行四辺形 265">
                  <a:extLst>
                    <a:ext uri="{FF2B5EF4-FFF2-40B4-BE49-F238E27FC236}">
                      <a16:creationId xmlns:a16="http://schemas.microsoft.com/office/drawing/2014/main" id="{EC75E4E1-A3CC-7742-9EAC-3ADC91FDAEF4}"/>
                    </a:ext>
                  </a:extLst>
                </p:cNvPr>
                <p:cNvSpPr/>
                <p:nvPr/>
              </p:nvSpPr>
              <p:spPr>
                <a:xfrm>
                  <a:off x="9929757" y="5676751"/>
                  <a:ext cx="500261" cy="190996"/>
                </a:xfrm>
                <a:prstGeom prst="parallelogram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2" name="テキスト ボックス 271">
                    <a:extLst>
                      <a:ext uri="{FF2B5EF4-FFF2-40B4-BE49-F238E27FC236}">
                        <a16:creationId xmlns:a16="http://schemas.microsoft.com/office/drawing/2014/main" id="{A7004F01-E8EA-1C40-8C26-57EEAB1BEB0E}"/>
                      </a:ext>
                    </a:extLst>
                  </p:cNvPr>
                  <p:cNvSpPr txBox="1"/>
                  <p:nvPr/>
                </p:nvSpPr>
                <p:spPr>
                  <a:xfrm>
                    <a:off x="7809383" y="5989073"/>
                    <a:ext cx="416396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ja-JP" altLang="en-US" sz="2800" i="1" smtClean="0">
                              <a:latin typeface="Cambria Math" panose="02040503050406030204" pitchFamily="18" charset="0"/>
                            </a:rPr>
                            <m:t>𝒜</m:t>
                          </m:r>
                        </m:oMath>
                      </m:oMathPara>
                    </a14:m>
                    <a:endParaRPr kumimoji="1" lang="ja-JP" altLang="en-US" sz="2800"/>
                  </a:p>
                </p:txBody>
              </p:sp>
            </mc:Choice>
            <mc:Fallback xmlns="">
              <p:sp>
                <p:nvSpPr>
                  <p:cNvPr id="272" name="テキスト ボックス 271">
                    <a:extLst>
                      <a:ext uri="{FF2B5EF4-FFF2-40B4-BE49-F238E27FC236}">
                        <a16:creationId xmlns:a16="http://schemas.microsoft.com/office/drawing/2014/main" id="{A7004F01-E8EA-1C40-8C26-57EEAB1BEB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09383" y="5989073"/>
                    <a:ext cx="416396" cy="43088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7647" r="-14706" b="-5714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E12E2B49-F2F1-1543-A66C-41E8817D9FFF}"/>
                  </a:ext>
                </a:extLst>
              </p:cNvPr>
              <p:cNvSpPr txBox="1"/>
              <p:nvPr/>
            </p:nvSpPr>
            <p:spPr>
              <a:xfrm>
                <a:off x="7570114" y="4568722"/>
                <a:ext cx="12561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Tucker</a:t>
                </a:r>
                <a:r>
                  <a:rPr kumimoji="1" lang="ja-JP" altLang="en-US"/>
                  <a:t>分解</a:t>
                </a:r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F47F8B8D-AD0E-264B-BBA3-6EA0BB697718}"/>
                </a:ext>
              </a:extLst>
            </p:cNvPr>
            <p:cNvGrpSpPr/>
            <p:nvPr/>
          </p:nvGrpSpPr>
          <p:grpSpPr>
            <a:xfrm>
              <a:off x="7569274" y="2868990"/>
              <a:ext cx="4002546" cy="1358473"/>
              <a:chOff x="7569274" y="2868990"/>
              <a:chExt cx="4002546" cy="1358473"/>
            </a:xfrm>
          </p:grpSpPr>
          <p:pic>
            <p:nvPicPr>
              <p:cNvPr id="213" name="図 212" descr="テキスト&#10;&#10;自動的に生成された説明">
                <a:extLst>
                  <a:ext uri="{FF2B5EF4-FFF2-40B4-BE49-F238E27FC236}">
                    <a16:creationId xmlns:a16="http://schemas.microsoft.com/office/drawing/2014/main" id="{6F9199D8-8451-ED44-AC3E-AD05C13666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8F9FA"/>
                  </a:clrFrom>
                  <a:clrTo>
                    <a:srgbClr val="F8F9FA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548182" y="2868990"/>
                <a:ext cx="2243833" cy="525507"/>
              </a:xfrm>
              <a:prstGeom prst="rect">
                <a:avLst/>
              </a:prstGeom>
            </p:spPr>
          </p:pic>
          <p:grpSp>
            <p:nvGrpSpPr>
              <p:cNvPr id="245" name="グループ化 244">
                <a:extLst>
                  <a:ext uri="{FF2B5EF4-FFF2-40B4-BE49-F238E27FC236}">
                    <a16:creationId xmlns:a16="http://schemas.microsoft.com/office/drawing/2014/main" id="{5C3D230F-DC55-4647-9A33-5896D730C1D6}"/>
                  </a:ext>
                </a:extLst>
              </p:cNvPr>
              <p:cNvGrpSpPr/>
              <p:nvPr/>
            </p:nvGrpSpPr>
            <p:grpSpPr>
              <a:xfrm>
                <a:off x="7670536" y="3470682"/>
                <a:ext cx="3901284" cy="756781"/>
                <a:chOff x="7685077" y="3658941"/>
                <a:chExt cx="3901284" cy="756781"/>
              </a:xfrm>
            </p:grpSpPr>
            <p:sp>
              <p:nvSpPr>
                <p:cNvPr id="216" name="直方体 215">
                  <a:extLst>
                    <a:ext uri="{FF2B5EF4-FFF2-40B4-BE49-F238E27FC236}">
                      <a16:creationId xmlns:a16="http://schemas.microsoft.com/office/drawing/2014/main" id="{630FE8B6-C692-3446-8B7A-4F3517CBCA30}"/>
                    </a:ext>
                  </a:extLst>
                </p:cNvPr>
                <p:cNvSpPr/>
                <p:nvPr/>
              </p:nvSpPr>
              <p:spPr>
                <a:xfrm>
                  <a:off x="7685077" y="3658941"/>
                  <a:ext cx="756781" cy="756781"/>
                </a:xfrm>
                <a:prstGeom prst="cub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233" name="グループ化 232">
                  <a:extLst>
                    <a:ext uri="{FF2B5EF4-FFF2-40B4-BE49-F238E27FC236}">
                      <a16:creationId xmlns:a16="http://schemas.microsoft.com/office/drawing/2014/main" id="{FC7A68C3-1131-1B47-9C96-DFB4013C62B2}"/>
                    </a:ext>
                  </a:extLst>
                </p:cNvPr>
                <p:cNvGrpSpPr/>
                <p:nvPr/>
              </p:nvGrpSpPr>
              <p:grpSpPr>
                <a:xfrm>
                  <a:off x="9062978" y="3742858"/>
                  <a:ext cx="472711" cy="616619"/>
                  <a:chOff x="9062978" y="3788867"/>
                  <a:chExt cx="586539" cy="765099"/>
                </a:xfrm>
              </p:grpSpPr>
              <p:sp>
                <p:nvSpPr>
                  <p:cNvPr id="230" name="正方形/長方形 229">
                    <a:extLst>
                      <a:ext uri="{FF2B5EF4-FFF2-40B4-BE49-F238E27FC236}">
                        <a16:creationId xmlns:a16="http://schemas.microsoft.com/office/drawing/2014/main" id="{6E8702A5-DABC-2948-97F3-D80BD60778CE}"/>
                      </a:ext>
                    </a:extLst>
                  </p:cNvPr>
                  <p:cNvSpPr/>
                  <p:nvPr/>
                </p:nvSpPr>
                <p:spPr>
                  <a:xfrm>
                    <a:off x="9140231" y="3969884"/>
                    <a:ext cx="509286" cy="57158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31" name="正方形/長方形 230">
                    <a:extLst>
                      <a:ext uri="{FF2B5EF4-FFF2-40B4-BE49-F238E27FC236}">
                        <a16:creationId xmlns:a16="http://schemas.microsoft.com/office/drawing/2014/main" id="{44A0AB55-25C3-5B4A-885C-07538573186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836914" y="4270744"/>
                    <a:ext cx="509286" cy="57158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32" name="正方形/長方形 231">
                    <a:extLst>
                      <a:ext uri="{FF2B5EF4-FFF2-40B4-BE49-F238E27FC236}">
                        <a16:creationId xmlns:a16="http://schemas.microsoft.com/office/drawing/2014/main" id="{52CE7A54-3513-AA4F-B9D4-2053392CD130}"/>
                      </a:ext>
                    </a:extLst>
                  </p:cNvPr>
                  <p:cNvSpPr/>
                  <p:nvPr/>
                </p:nvSpPr>
                <p:spPr>
                  <a:xfrm rot="20067426">
                    <a:off x="9090567" y="3788867"/>
                    <a:ext cx="509286" cy="57158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234" name="グループ化 233">
                  <a:extLst>
                    <a:ext uri="{FF2B5EF4-FFF2-40B4-BE49-F238E27FC236}">
                      <a16:creationId xmlns:a16="http://schemas.microsoft.com/office/drawing/2014/main" id="{D8DBFD47-2D22-6842-97A7-FB9F157BB888}"/>
                    </a:ext>
                  </a:extLst>
                </p:cNvPr>
                <p:cNvGrpSpPr/>
                <p:nvPr/>
              </p:nvGrpSpPr>
              <p:grpSpPr>
                <a:xfrm>
                  <a:off x="10088314" y="3742858"/>
                  <a:ext cx="472711" cy="616619"/>
                  <a:chOff x="9062978" y="3788867"/>
                  <a:chExt cx="586539" cy="765099"/>
                </a:xfrm>
              </p:grpSpPr>
              <p:sp>
                <p:nvSpPr>
                  <p:cNvPr id="235" name="正方形/長方形 234">
                    <a:extLst>
                      <a:ext uri="{FF2B5EF4-FFF2-40B4-BE49-F238E27FC236}">
                        <a16:creationId xmlns:a16="http://schemas.microsoft.com/office/drawing/2014/main" id="{9FFDA91F-05DB-034C-B10F-A5A015DFE5C2}"/>
                      </a:ext>
                    </a:extLst>
                  </p:cNvPr>
                  <p:cNvSpPr/>
                  <p:nvPr/>
                </p:nvSpPr>
                <p:spPr>
                  <a:xfrm>
                    <a:off x="9140231" y="3969884"/>
                    <a:ext cx="509286" cy="57158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36" name="正方形/長方形 235">
                    <a:extLst>
                      <a:ext uri="{FF2B5EF4-FFF2-40B4-BE49-F238E27FC236}">
                        <a16:creationId xmlns:a16="http://schemas.microsoft.com/office/drawing/2014/main" id="{2FFEE985-A1EB-8842-A2E1-157227BAD09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836914" y="4270744"/>
                    <a:ext cx="509286" cy="57158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37" name="正方形/長方形 236">
                    <a:extLst>
                      <a:ext uri="{FF2B5EF4-FFF2-40B4-BE49-F238E27FC236}">
                        <a16:creationId xmlns:a16="http://schemas.microsoft.com/office/drawing/2014/main" id="{2B96BCD2-2B3C-B245-A55F-BFCAC18EF84D}"/>
                      </a:ext>
                    </a:extLst>
                  </p:cNvPr>
                  <p:cNvSpPr/>
                  <p:nvPr/>
                </p:nvSpPr>
                <p:spPr>
                  <a:xfrm rot="20067426">
                    <a:off x="9090567" y="3788867"/>
                    <a:ext cx="509286" cy="57158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238" name="グループ化 237">
                  <a:extLst>
                    <a:ext uri="{FF2B5EF4-FFF2-40B4-BE49-F238E27FC236}">
                      <a16:creationId xmlns:a16="http://schemas.microsoft.com/office/drawing/2014/main" id="{B7FAB53C-74E8-9542-B90F-8DA84F02F67B}"/>
                    </a:ext>
                  </a:extLst>
                </p:cNvPr>
                <p:cNvGrpSpPr/>
                <p:nvPr/>
              </p:nvGrpSpPr>
              <p:grpSpPr>
                <a:xfrm>
                  <a:off x="11113650" y="3742858"/>
                  <a:ext cx="472711" cy="616619"/>
                  <a:chOff x="9062978" y="3788867"/>
                  <a:chExt cx="586539" cy="765099"/>
                </a:xfrm>
              </p:grpSpPr>
              <p:sp>
                <p:nvSpPr>
                  <p:cNvPr id="239" name="正方形/長方形 238">
                    <a:extLst>
                      <a:ext uri="{FF2B5EF4-FFF2-40B4-BE49-F238E27FC236}">
                        <a16:creationId xmlns:a16="http://schemas.microsoft.com/office/drawing/2014/main" id="{3EF44E02-A6C3-AA4C-81F9-74052EEC9BE2}"/>
                      </a:ext>
                    </a:extLst>
                  </p:cNvPr>
                  <p:cNvSpPr/>
                  <p:nvPr/>
                </p:nvSpPr>
                <p:spPr>
                  <a:xfrm>
                    <a:off x="9140231" y="3969884"/>
                    <a:ext cx="509286" cy="57158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40" name="正方形/長方形 239">
                    <a:extLst>
                      <a:ext uri="{FF2B5EF4-FFF2-40B4-BE49-F238E27FC236}">
                        <a16:creationId xmlns:a16="http://schemas.microsoft.com/office/drawing/2014/main" id="{59AD2F13-846B-4040-A733-11DE17B62E9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836914" y="4270744"/>
                    <a:ext cx="509286" cy="57158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41" name="正方形/長方形 240">
                    <a:extLst>
                      <a:ext uri="{FF2B5EF4-FFF2-40B4-BE49-F238E27FC236}">
                        <a16:creationId xmlns:a16="http://schemas.microsoft.com/office/drawing/2014/main" id="{569F6A5E-2181-8848-AEC2-D56AF2BEF845}"/>
                      </a:ext>
                    </a:extLst>
                  </p:cNvPr>
                  <p:cNvSpPr/>
                  <p:nvPr/>
                </p:nvSpPr>
                <p:spPr>
                  <a:xfrm rot="20067426">
                    <a:off x="9090567" y="3788867"/>
                    <a:ext cx="509286" cy="57158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242" name="テキスト ボックス 241">
                  <a:extLst>
                    <a:ext uri="{FF2B5EF4-FFF2-40B4-BE49-F238E27FC236}">
                      <a16:creationId xmlns:a16="http://schemas.microsoft.com/office/drawing/2014/main" id="{012601A1-F3C0-E842-9F59-0680274A12A8}"/>
                    </a:ext>
                  </a:extLst>
                </p:cNvPr>
                <p:cNvSpPr txBox="1"/>
                <p:nvPr/>
              </p:nvSpPr>
              <p:spPr>
                <a:xfrm>
                  <a:off x="8599260" y="3898852"/>
                  <a:ext cx="3000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dirty="0"/>
                    <a:t>=</a:t>
                  </a:r>
                  <a:endParaRPr kumimoji="1" lang="ja-JP" altLang="en-US"/>
                </a:p>
              </p:txBody>
            </p:sp>
            <p:sp>
              <p:nvSpPr>
                <p:cNvPr id="243" name="テキスト ボックス 242">
                  <a:extLst>
                    <a:ext uri="{FF2B5EF4-FFF2-40B4-BE49-F238E27FC236}">
                      <a16:creationId xmlns:a16="http://schemas.microsoft.com/office/drawing/2014/main" id="{AA502A59-2FD3-7E42-8974-04F038B38367}"/>
                    </a:ext>
                  </a:extLst>
                </p:cNvPr>
                <p:cNvSpPr txBox="1"/>
                <p:nvPr/>
              </p:nvSpPr>
              <p:spPr>
                <a:xfrm>
                  <a:off x="9630829" y="3898852"/>
                  <a:ext cx="3000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dirty="0"/>
                    <a:t>+</a:t>
                  </a:r>
                  <a:endParaRPr kumimoji="1" lang="ja-JP" altLang="en-US"/>
                </a:p>
              </p:txBody>
            </p:sp>
            <p:sp>
              <p:nvSpPr>
                <p:cNvPr id="244" name="テキスト ボックス 243">
                  <a:extLst>
                    <a:ext uri="{FF2B5EF4-FFF2-40B4-BE49-F238E27FC236}">
                      <a16:creationId xmlns:a16="http://schemas.microsoft.com/office/drawing/2014/main" id="{962C3526-2438-0B46-B5A8-C86C8E990A62}"/>
                    </a:ext>
                  </a:extLst>
                </p:cNvPr>
                <p:cNvSpPr txBox="1"/>
                <p:nvPr/>
              </p:nvSpPr>
              <p:spPr>
                <a:xfrm>
                  <a:off x="10639606" y="3898852"/>
                  <a:ext cx="3000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dirty="0"/>
                    <a:t>+</a:t>
                  </a:r>
                  <a:endParaRPr kumimoji="1" lang="ja-JP" alt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1" name="テキスト ボックス 270">
                    <a:extLst>
                      <a:ext uri="{FF2B5EF4-FFF2-40B4-BE49-F238E27FC236}">
                        <a16:creationId xmlns:a16="http://schemas.microsoft.com/office/drawing/2014/main" id="{330555B1-11F1-4945-9D7B-4DFD16129EC2}"/>
                      </a:ext>
                    </a:extLst>
                  </p:cNvPr>
                  <p:cNvSpPr txBox="1"/>
                  <p:nvPr/>
                </p:nvSpPr>
                <p:spPr>
                  <a:xfrm>
                    <a:off x="7727848" y="3706764"/>
                    <a:ext cx="416396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ja-JP" altLang="en-US" sz="2800" i="1" smtClean="0">
                              <a:latin typeface="Cambria Math" panose="02040503050406030204" pitchFamily="18" charset="0"/>
                            </a:rPr>
                            <m:t>𝒜</m:t>
                          </m:r>
                        </m:oMath>
                      </m:oMathPara>
                    </a14:m>
                    <a:endParaRPr kumimoji="1" lang="ja-JP" altLang="en-US" sz="2800"/>
                  </a:p>
                </p:txBody>
              </p:sp>
            </mc:Choice>
            <mc:Fallback xmlns="">
              <p:sp>
                <p:nvSpPr>
                  <p:cNvPr id="271" name="テキスト ボックス 270">
                    <a:extLst>
                      <a:ext uri="{FF2B5EF4-FFF2-40B4-BE49-F238E27FC236}">
                        <a16:creationId xmlns:a16="http://schemas.microsoft.com/office/drawing/2014/main" id="{330555B1-11F1-4945-9D7B-4DFD16129E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27848" y="3706764"/>
                    <a:ext cx="416396" cy="43088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0588" r="-14706" b="-5714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1" name="テキスト ボックス 200">
                <a:extLst>
                  <a:ext uri="{FF2B5EF4-FFF2-40B4-BE49-F238E27FC236}">
                    <a16:creationId xmlns:a16="http://schemas.microsoft.com/office/drawing/2014/main" id="{1C3850AC-9025-3344-91B0-01AB0927CCAE}"/>
                  </a:ext>
                </a:extLst>
              </p:cNvPr>
              <p:cNvSpPr txBox="1"/>
              <p:nvPr/>
            </p:nvSpPr>
            <p:spPr>
              <a:xfrm>
                <a:off x="7569274" y="2974305"/>
                <a:ext cx="8883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CP</a:t>
                </a:r>
                <a:r>
                  <a:rPr kumimoji="1" lang="ja-JP" altLang="en-US"/>
                  <a:t>分解</a:t>
                </a:r>
              </a:p>
            </p:txBody>
          </p:sp>
        </p:grpSp>
      </p:grpSp>
      <p:sp>
        <p:nvSpPr>
          <p:cNvPr id="13" name="スライド番号プレースホルダー 12">
            <a:extLst>
              <a:ext uri="{FF2B5EF4-FFF2-40B4-BE49-F238E27FC236}">
                <a16:creationId xmlns:a16="http://schemas.microsoft.com/office/drawing/2014/main" id="{405BC027-0DAC-8642-BD0C-B02D19D45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149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7BD356-40AF-CF4C-979C-11517DA09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アンサンブルデータ解析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323BF94-AEEB-5444-A3CE-3E473B64B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全メンバの時間発展の様子を２次元平面にプロット</a:t>
            </a:r>
            <a:endParaRPr kumimoji="1" lang="en-US" altLang="ja-JP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032AFA17-BFCA-7D4C-AA24-5A1EE5FDA2C7}"/>
              </a:ext>
            </a:extLst>
          </p:cNvPr>
          <p:cNvSpPr txBox="1"/>
          <p:nvPr/>
        </p:nvSpPr>
        <p:spPr>
          <a:xfrm>
            <a:off x="2551117" y="2353717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i="1" dirty="0"/>
              <a:t>N</a:t>
            </a:r>
            <a:r>
              <a:rPr kumimoji="1" lang="en-US" altLang="ja-JP" i="1" baseline="-25000" dirty="0"/>
              <a:t>g</a:t>
            </a:r>
            <a:endParaRPr kumimoji="1" lang="ja-JP" altLang="en-US" i="1" baseline="-2500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61856F8-20EF-664B-8663-EF1B2EB421AB}"/>
              </a:ext>
            </a:extLst>
          </p:cNvPr>
          <p:cNvSpPr txBox="1"/>
          <p:nvPr/>
        </p:nvSpPr>
        <p:spPr>
          <a:xfrm>
            <a:off x="1084021" y="4114922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i="1" dirty="0" err="1"/>
              <a:t>N</a:t>
            </a:r>
            <a:r>
              <a:rPr kumimoji="1" lang="en-US" altLang="ja-JP" i="1" baseline="-25000" dirty="0" err="1"/>
              <a:t>f</a:t>
            </a:r>
            <a:endParaRPr kumimoji="1" lang="ja-JP" altLang="en-US" i="1" baseline="-2500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BF15E2CF-74DB-CF42-8492-3FB696E9730C}"/>
              </a:ext>
            </a:extLst>
          </p:cNvPr>
          <p:cNvSpPr txBox="1"/>
          <p:nvPr/>
        </p:nvSpPr>
        <p:spPr>
          <a:xfrm>
            <a:off x="2345245" y="6050411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i="1" dirty="0">
                <a:solidFill>
                  <a:schemeClr val="accent5"/>
                </a:solidFill>
              </a:rPr>
              <a:t>F</a:t>
            </a:r>
            <a:endParaRPr kumimoji="1" lang="ja-JP" altLang="en-US" sz="2400" i="1" baseline="-25000">
              <a:solidFill>
                <a:schemeClr val="accent5"/>
              </a:solidFill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922AC975-F282-214C-912E-54F6016A6ED0}"/>
              </a:ext>
            </a:extLst>
          </p:cNvPr>
          <p:cNvSpPr txBox="1"/>
          <p:nvPr/>
        </p:nvSpPr>
        <p:spPr>
          <a:xfrm>
            <a:off x="2561667" y="6187421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i="1" dirty="0" err="1">
                <a:solidFill>
                  <a:schemeClr val="accent5"/>
                </a:solidFill>
              </a:rPr>
              <a:t>N</a:t>
            </a:r>
            <a:r>
              <a:rPr kumimoji="1" lang="en-US" altLang="ja-JP" sz="1600" baseline="-25000" dirty="0" err="1">
                <a:solidFill>
                  <a:schemeClr val="accent5"/>
                </a:solidFill>
              </a:rPr>
              <a:t>f</a:t>
            </a:r>
            <a:r>
              <a:rPr kumimoji="1" lang="en-US" altLang="ja-JP" sz="1600" dirty="0">
                <a:solidFill>
                  <a:schemeClr val="accent5"/>
                </a:solidFill>
              </a:rPr>
              <a:t> x </a:t>
            </a:r>
            <a:r>
              <a:rPr kumimoji="1" lang="en-US" altLang="ja-JP" sz="1600" i="1" dirty="0">
                <a:solidFill>
                  <a:schemeClr val="accent5"/>
                </a:solidFill>
              </a:rPr>
              <a:t>N</a:t>
            </a:r>
            <a:r>
              <a:rPr kumimoji="1" lang="en-US" altLang="ja-JP" sz="1600" baseline="-25000" dirty="0">
                <a:solidFill>
                  <a:schemeClr val="accent5"/>
                </a:solidFill>
              </a:rPr>
              <a:t>g</a:t>
            </a:r>
            <a:endParaRPr kumimoji="1" lang="ja-JP" altLang="en-US" sz="1600" baseline="-25000">
              <a:solidFill>
                <a:schemeClr val="accent5"/>
              </a:solidFill>
            </a:endParaRPr>
          </a:p>
        </p:txBody>
      </p:sp>
      <p:grpSp>
        <p:nvGrpSpPr>
          <p:cNvPr id="121" name="グループ化 120">
            <a:extLst>
              <a:ext uri="{FF2B5EF4-FFF2-40B4-BE49-F238E27FC236}">
                <a16:creationId xmlns:a16="http://schemas.microsoft.com/office/drawing/2014/main" id="{CEF19CC4-0D5C-7D4C-853D-49B5D8F9DF6F}"/>
              </a:ext>
            </a:extLst>
          </p:cNvPr>
          <p:cNvGrpSpPr/>
          <p:nvPr/>
        </p:nvGrpSpPr>
        <p:grpSpPr>
          <a:xfrm>
            <a:off x="1528143" y="2745247"/>
            <a:ext cx="2431531" cy="3339138"/>
            <a:chOff x="8820583" y="285687"/>
            <a:chExt cx="2431531" cy="3339138"/>
          </a:xfrm>
        </p:grpSpPr>
        <p:grpSp>
          <p:nvGrpSpPr>
            <p:cNvPr id="120" name="グループ化 119">
              <a:extLst>
                <a:ext uri="{FF2B5EF4-FFF2-40B4-BE49-F238E27FC236}">
                  <a16:creationId xmlns:a16="http://schemas.microsoft.com/office/drawing/2014/main" id="{89ABBE5D-BB59-E746-92C7-B57521E126EC}"/>
                </a:ext>
              </a:extLst>
            </p:cNvPr>
            <p:cNvGrpSpPr/>
            <p:nvPr/>
          </p:nvGrpSpPr>
          <p:grpSpPr>
            <a:xfrm>
              <a:off x="8822863" y="347563"/>
              <a:ext cx="2429249" cy="979635"/>
              <a:chOff x="8820585" y="347563"/>
              <a:chExt cx="988624" cy="979635"/>
            </a:xfrm>
          </p:grpSpPr>
          <p:grpSp>
            <p:nvGrpSpPr>
              <p:cNvPr id="94" name="グループ化 93">
                <a:extLst>
                  <a:ext uri="{FF2B5EF4-FFF2-40B4-BE49-F238E27FC236}">
                    <a16:creationId xmlns:a16="http://schemas.microsoft.com/office/drawing/2014/main" id="{7868352E-0208-D246-8927-C137D030472A}"/>
                  </a:ext>
                </a:extLst>
              </p:cNvPr>
              <p:cNvGrpSpPr/>
              <p:nvPr/>
            </p:nvGrpSpPr>
            <p:grpSpPr>
              <a:xfrm>
                <a:off x="8825555" y="350642"/>
                <a:ext cx="979399" cy="976556"/>
                <a:chOff x="4775673" y="2609973"/>
                <a:chExt cx="979399" cy="976556"/>
              </a:xfrm>
            </p:grpSpPr>
            <p:sp>
              <p:nvSpPr>
                <p:cNvPr id="100" name="正方形/長方形 99">
                  <a:extLst>
                    <a:ext uri="{FF2B5EF4-FFF2-40B4-BE49-F238E27FC236}">
                      <a16:creationId xmlns:a16="http://schemas.microsoft.com/office/drawing/2014/main" id="{8D27D146-8E71-D044-8D98-533773606620}"/>
                    </a:ext>
                  </a:extLst>
                </p:cNvPr>
                <p:cNvSpPr/>
                <p:nvPr/>
              </p:nvSpPr>
              <p:spPr>
                <a:xfrm>
                  <a:off x="4775673" y="2609973"/>
                  <a:ext cx="979399" cy="25329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1" name="正方形/長方形 100">
                  <a:extLst>
                    <a:ext uri="{FF2B5EF4-FFF2-40B4-BE49-F238E27FC236}">
                      <a16:creationId xmlns:a16="http://schemas.microsoft.com/office/drawing/2014/main" id="{6B08610E-02FB-4242-A4EB-70F89CB3DB14}"/>
                    </a:ext>
                  </a:extLst>
                </p:cNvPr>
                <p:cNvSpPr/>
                <p:nvPr/>
              </p:nvSpPr>
              <p:spPr>
                <a:xfrm>
                  <a:off x="4775673" y="2861353"/>
                  <a:ext cx="979399" cy="25329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2" name="正方形/長方形 101">
                  <a:extLst>
                    <a:ext uri="{FF2B5EF4-FFF2-40B4-BE49-F238E27FC236}">
                      <a16:creationId xmlns:a16="http://schemas.microsoft.com/office/drawing/2014/main" id="{6A646FF7-A3EE-EC43-977E-640F0195B012}"/>
                    </a:ext>
                  </a:extLst>
                </p:cNvPr>
                <p:cNvSpPr/>
                <p:nvPr/>
              </p:nvSpPr>
              <p:spPr>
                <a:xfrm>
                  <a:off x="4775673" y="3107577"/>
                  <a:ext cx="979399" cy="25329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3" name="正方形/長方形 102">
                  <a:extLst>
                    <a:ext uri="{FF2B5EF4-FFF2-40B4-BE49-F238E27FC236}">
                      <a16:creationId xmlns:a16="http://schemas.microsoft.com/office/drawing/2014/main" id="{D11B5CA8-79B1-1C42-8FFE-D83BA2C3E440}"/>
                    </a:ext>
                  </a:extLst>
                </p:cNvPr>
                <p:cNvSpPr/>
                <p:nvPr/>
              </p:nvSpPr>
              <p:spPr>
                <a:xfrm>
                  <a:off x="4775673" y="3333230"/>
                  <a:ext cx="979399" cy="25329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95" name="正方形/長方形 94">
                <a:extLst>
                  <a:ext uri="{FF2B5EF4-FFF2-40B4-BE49-F238E27FC236}">
                    <a16:creationId xmlns:a16="http://schemas.microsoft.com/office/drawing/2014/main" id="{4AA80F2B-7E15-F44C-8987-584DE575A9E6}"/>
                  </a:ext>
                </a:extLst>
              </p:cNvPr>
              <p:cNvSpPr/>
              <p:nvPr/>
            </p:nvSpPr>
            <p:spPr>
              <a:xfrm>
                <a:off x="8820585" y="347563"/>
                <a:ext cx="988624" cy="95953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96" name="テキスト ボックス 95">
              <a:extLst>
                <a:ext uri="{FF2B5EF4-FFF2-40B4-BE49-F238E27FC236}">
                  <a16:creationId xmlns:a16="http://schemas.microsoft.com/office/drawing/2014/main" id="{3210D72A-5EE5-FE40-B7A6-895E1ADEA685}"/>
                </a:ext>
              </a:extLst>
            </p:cNvPr>
            <p:cNvSpPr txBox="1"/>
            <p:nvPr/>
          </p:nvSpPr>
          <p:spPr>
            <a:xfrm>
              <a:off x="9871915" y="950604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…</a:t>
              </a:r>
              <a:endParaRPr kumimoji="1" lang="ja-JP" altLang="en-US"/>
            </a:p>
          </p:txBody>
        </p:sp>
        <p:sp>
          <p:nvSpPr>
            <p:cNvPr id="97" name="テキスト ボックス 96">
              <a:extLst>
                <a:ext uri="{FF2B5EF4-FFF2-40B4-BE49-F238E27FC236}">
                  <a16:creationId xmlns:a16="http://schemas.microsoft.com/office/drawing/2014/main" id="{67D44F69-13D9-884D-B455-8B04B82C38B7}"/>
                </a:ext>
              </a:extLst>
            </p:cNvPr>
            <p:cNvSpPr txBox="1"/>
            <p:nvPr/>
          </p:nvSpPr>
          <p:spPr>
            <a:xfrm>
              <a:off x="9869511" y="285687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b="1" dirty="0">
                  <a:solidFill>
                    <a:schemeClr val="accent5"/>
                  </a:solidFill>
                </a:rPr>
                <a:t>F</a:t>
              </a:r>
              <a:r>
                <a:rPr kumimoji="1" lang="en-US" altLang="ja-JP" sz="1600" baseline="-25000" dirty="0">
                  <a:solidFill>
                    <a:schemeClr val="accent5"/>
                  </a:solidFill>
                </a:rPr>
                <a:t>1</a:t>
              </a:r>
              <a:endParaRPr kumimoji="1" lang="ja-JP" altLang="en-US" sz="1600" baseline="30000">
                <a:solidFill>
                  <a:schemeClr val="accent5"/>
                </a:solidFill>
              </a:endParaRPr>
            </a:p>
          </p:txBody>
        </p:sp>
        <p:sp>
          <p:nvSpPr>
            <p:cNvPr id="98" name="テキスト ボックス 97">
              <a:extLst>
                <a:ext uri="{FF2B5EF4-FFF2-40B4-BE49-F238E27FC236}">
                  <a16:creationId xmlns:a16="http://schemas.microsoft.com/office/drawing/2014/main" id="{A4C6C992-378A-ED42-A72C-09FBC843BF63}"/>
                </a:ext>
              </a:extLst>
            </p:cNvPr>
            <p:cNvSpPr txBox="1"/>
            <p:nvPr/>
          </p:nvSpPr>
          <p:spPr>
            <a:xfrm>
              <a:off x="9869511" y="545667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b="1" dirty="0">
                  <a:solidFill>
                    <a:schemeClr val="accent5"/>
                  </a:solidFill>
                </a:rPr>
                <a:t>F</a:t>
              </a:r>
              <a:r>
                <a:rPr kumimoji="1" lang="en-US" altLang="ja-JP" sz="1600" baseline="-25000" dirty="0">
                  <a:solidFill>
                    <a:schemeClr val="accent5"/>
                  </a:solidFill>
                </a:rPr>
                <a:t>2</a:t>
              </a:r>
              <a:endParaRPr kumimoji="1" lang="ja-JP" altLang="en-US" sz="1600" baseline="30000">
                <a:solidFill>
                  <a:schemeClr val="accent5"/>
                </a:solidFill>
              </a:endParaRPr>
            </a:p>
          </p:txBody>
        </p:sp>
        <p:sp>
          <p:nvSpPr>
            <p:cNvPr id="99" name="テキスト ボックス 98">
              <a:extLst>
                <a:ext uri="{FF2B5EF4-FFF2-40B4-BE49-F238E27FC236}">
                  <a16:creationId xmlns:a16="http://schemas.microsoft.com/office/drawing/2014/main" id="{39D6E547-3A9B-0B42-87F6-D05BDC7E5675}"/>
                </a:ext>
              </a:extLst>
            </p:cNvPr>
            <p:cNvSpPr txBox="1"/>
            <p:nvPr/>
          </p:nvSpPr>
          <p:spPr>
            <a:xfrm>
              <a:off x="9869511" y="787715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b="1" dirty="0">
                  <a:solidFill>
                    <a:schemeClr val="accent5"/>
                  </a:solidFill>
                </a:rPr>
                <a:t>F</a:t>
              </a:r>
              <a:r>
                <a:rPr kumimoji="1" lang="en-US" altLang="ja-JP" sz="1600" baseline="-25000" dirty="0">
                  <a:solidFill>
                    <a:schemeClr val="accent5"/>
                  </a:solidFill>
                </a:rPr>
                <a:t>3</a:t>
              </a:r>
              <a:endParaRPr kumimoji="1" lang="ja-JP" altLang="en-US" sz="1600" baseline="30000">
                <a:solidFill>
                  <a:schemeClr val="accent5"/>
                </a:solidFill>
              </a:endParaRPr>
            </a:p>
          </p:txBody>
        </p:sp>
        <p:grpSp>
          <p:nvGrpSpPr>
            <p:cNvPr id="104" name="グループ化 103">
              <a:extLst>
                <a:ext uri="{FF2B5EF4-FFF2-40B4-BE49-F238E27FC236}">
                  <a16:creationId xmlns:a16="http://schemas.microsoft.com/office/drawing/2014/main" id="{80EE7B5D-C219-3D46-A5B3-942234BFE917}"/>
                </a:ext>
              </a:extLst>
            </p:cNvPr>
            <p:cNvGrpSpPr/>
            <p:nvPr/>
          </p:nvGrpSpPr>
          <p:grpSpPr>
            <a:xfrm>
              <a:off x="8822864" y="1298358"/>
              <a:ext cx="2429249" cy="979635"/>
              <a:chOff x="4770703" y="2606894"/>
              <a:chExt cx="988624" cy="979635"/>
            </a:xfrm>
          </p:grpSpPr>
          <p:grpSp>
            <p:nvGrpSpPr>
              <p:cNvPr id="105" name="グループ化 104">
                <a:extLst>
                  <a:ext uri="{FF2B5EF4-FFF2-40B4-BE49-F238E27FC236}">
                    <a16:creationId xmlns:a16="http://schemas.microsoft.com/office/drawing/2014/main" id="{8FE7109B-E6CD-0440-BCED-78F64992C3BB}"/>
                  </a:ext>
                </a:extLst>
              </p:cNvPr>
              <p:cNvGrpSpPr/>
              <p:nvPr/>
            </p:nvGrpSpPr>
            <p:grpSpPr>
              <a:xfrm>
                <a:off x="4775673" y="2609973"/>
                <a:ext cx="983654" cy="976556"/>
                <a:chOff x="4775673" y="2609973"/>
                <a:chExt cx="983654" cy="976556"/>
              </a:xfrm>
            </p:grpSpPr>
            <p:sp>
              <p:nvSpPr>
                <p:cNvPr id="107" name="正方形/長方形 106">
                  <a:extLst>
                    <a:ext uri="{FF2B5EF4-FFF2-40B4-BE49-F238E27FC236}">
                      <a16:creationId xmlns:a16="http://schemas.microsoft.com/office/drawing/2014/main" id="{3CFA882F-3D00-A748-8BB6-7FF785B444BB}"/>
                    </a:ext>
                  </a:extLst>
                </p:cNvPr>
                <p:cNvSpPr/>
                <p:nvPr/>
              </p:nvSpPr>
              <p:spPr>
                <a:xfrm>
                  <a:off x="4775673" y="2609973"/>
                  <a:ext cx="983654" cy="25329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8" name="正方形/長方形 107">
                  <a:extLst>
                    <a:ext uri="{FF2B5EF4-FFF2-40B4-BE49-F238E27FC236}">
                      <a16:creationId xmlns:a16="http://schemas.microsoft.com/office/drawing/2014/main" id="{976E554D-144C-D648-9CFD-6CD7C31BBFF1}"/>
                    </a:ext>
                  </a:extLst>
                </p:cNvPr>
                <p:cNvSpPr/>
                <p:nvPr/>
              </p:nvSpPr>
              <p:spPr>
                <a:xfrm>
                  <a:off x="4775673" y="2861353"/>
                  <a:ext cx="983654" cy="25329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9" name="正方形/長方形 108">
                  <a:extLst>
                    <a:ext uri="{FF2B5EF4-FFF2-40B4-BE49-F238E27FC236}">
                      <a16:creationId xmlns:a16="http://schemas.microsoft.com/office/drawing/2014/main" id="{690E7401-C425-994A-B103-3E455A2FC08D}"/>
                    </a:ext>
                  </a:extLst>
                </p:cNvPr>
                <p:cNvSpPr/>
                <p:nvPr/>
              </p:nvSpPr>
              <p:spPr>
                <a:xfrm>
                  <a:off x="4775673" y="3107577"/>
                  <a:ext cx="983654" cy="25329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0" name="正方形/長方形 109">
                  <a:extLst>
                    <a:ext uri="{FF2B5EF4-FFF2-40B4-BE49-F238E27FC236}">
                      <a16:creationId xmlns:a16="http://schemas.microsoft.com/office/drawing/2014/main" id="{A600FE0C-6227-1F44-A9A6-DA244EF95200}"/>
                    </a:ext>
                  </a:extLst>
                </p:cNvPr>
                <p:cNvSpPr/>
                <p:nvPr/>
              </p:nvSpPr>
              <p:spPr>
                <a:xfrm>
                  <a:off x="4775673" y="3333230"/>
                  <a:ext cx="979399" cy="25329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06" name="正方形/長方形 105">
                <a:extLst>
                  <a:ext uri="{FF2B5EF4-FFF2-40B4-BE49-F238E27FC236}">
                    <a16:creationId xmlns:a16="http://schemas.microsoft.com/office/drawing/2014/main" id="{AD809DF0-D9DC-F147-BA52-0FAE6B668353}"/>
                  </a:ext>
                </a:extLst>
              </p:cNvPr>
              <p:cNvSpPr/>
              <p:nvPr/>
            </p:nvSpPr>
            <p:spPr>
              <a:xfrm>
                <a:off x="4770703" y="2606894"/>
                <a:ext cx="988624" cy="97963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2" name="グループ化 111">
              <a:extLst>
                <a:ext uri="{FF2B5EF4-FFF2-40B4-BE49-F238E27FC236}">
                  <a16:creationId xmlns:a16="http://schemas.microsoft.com/office/drawing/2014/main" id="{661FC999-8064-754B-9918-81644418AC0B}"/>
                </a:ext>
              </a:extLst>
            </p:cNvPr>
            <p:cNvGrpSpPr/>
            <p:nvPr/>
          </p:nvGrpSpPr>
          <p:grpSpPr>
            <a:xfrm>
              <a:off x="8820583" y="2644080"/>
              <a:ext cx="2429249" cy="980745"/>
              <a:chOff x="4770703" y="2606894"/>
              <a:chExt cx="986781" cy="980745"/>
            </a:xfrm>
          </p:grpSpPr>
          <p:grpSp>
            <p:nvGrpSpPr>
              <p:cNvPr id="113" name="グループ化 112">
                <a:extLst>
                  <a:ext uri="{FF2B5EF4-FFF2-40B4-BE49-F238E27FC236}">
                    <a16:creationId xmlns:a16="http://schemas.microsoft.com/office/drawing/2014/main" id="{FFA7B6EC-1AA5-1E49-9E7D-02EB5BEE5925}"/>
                  </a:ext>
                </a:extLst>
              </p:cNvPr>
              <p:cNvGrpSpPr/>
              <p:nvPr/>
            </p:nvGrpSpPr>
            <p:grpSpPr>
              <a:xfrm>
                <a:off x="4775673" y="2609973"/>
                <a:ext cx="978489" cy="976556"/>
                <a:chOff x="4775673" y="2609973"/>
                <a:chExt cx="978489" cy="976556"/>
              </a:xfrm>
            </p:grpSpPr>
            <p:sp>
              <p:nvSpPr>
                <p:cNvPr id="115" name="正方形/長方形 114">
                  <a:extLst>
                    <a:ext uri="{FF2B5EF4-FFF2-40B4-BE49-F238E27FC236}">
                      <a16:creationId xmlns:a16="http://schemas.microsoft.com/office/drawing/2014/main" id="{5E9AE416-8534-D740-960F-F3FC3F1C73E2}"/>
                    </a:ext>
                  </a:extLst>
                </p:cNvPr>
                <p:cNvSpPr/>
                <p:nvPr/>
              </p:nvSpPr>
              <p:spPr>
                <a:xfrm>
                  <a:off x="4775673" y="2609973"/>
                  <a:ext cx="978489" cy="25329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6" name="正方形/長方形 115">
                  <a:extLst>
                    <a:ext uri="{FF2B5EF4-FFF2-40B4-BE49-F238E27FC236}">
                      <a16:creationId xmlns:a16="http://schemas.microsoft.com/office/drawing/2014/main" id="{A1C17F9F-E6C7-8346-A42A-444F56EE5EC6}"/>
                    </a:ext>
                  </a:extLst>
                </p:cNvPr>
                <p:cNvSpPr/>
                <p:nvPr/>
              </p:nvSpPr>
              <p:spPr>
                <a:xfrm>
                  <a:off x="4775673" y="2861353"/>
                  <a:ext cx="978489" cy="25329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正方形/長方形 116">
                  <a:extLst>
                    <a:ext uri="{FF2B5EF4-FFF2-40B4-BE49-F238E27FC236}">
                      <a16:creationId xmlns:a16="http://schemas.microsoft.com/office/drawing/2014/main" id="{B4C76553-6CCC-8147-87B2-74A5A94099E2}"/>
                    </a:ext>
                  </a:extLst>
                </p:cNvPr>
                <p:cNvSpPr/>
                <p:nvPr/>
              </p:nvSpPr>
              <p:spPr>
                <a:xfrm>
                  <a:off x="4775673" y="3107577"/>
                  <a:ext cx="978489" cy="25329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8" name="正方形/長方形 117">
                  <a:extLst>
                    <a:ext uri="{FF2B5EF4-FFF2-40B4-BE49-F238E27FC236}">
                      <a16:creationId xmlns:a16="http://schemas.microsoft.com/office/drawing/2014/main" id="{EE1C327C-BBAB-7F49-BDD6-4C74192A8593}"/>
                    </a:ext>
                  </a:extLst>
                </p:cNvPr>
                <p:cNvSpPr/>
                <p:nvPr/>
              </p:nvSpPr>
              <p:spPr>
                <a:xfrm>
                  <a:off x="4775673" y="3333230"/>
                  <a:ext cx="978489" cy="25329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14" name="正方形/長方形 113">
                <a:extLst>
                  <a:ext uri="{FF2B5EF4-FFF2-40B4-BE49-F238E27FC236}">
                    <a16:creationId xmlns:a16="http://schemas.microsoft.com/office/drawing/2014/main" id="{F302F5C2-143C-AA4B-BCCE-011B9186B353}"/>
                  </a:ext>
                </a:extLst>
              </p:cNvPr>
              <p:cNvSpPr/>
              <p:nvPr/>
            </p:nvSpPr>
            <p:spPr>
              <a:xfrm>
                <a:off x="4770703" y="2606894"/>
                <a:ext cx="986781" cy="98074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19" name="正方形/長方形 118">
              <a:extLst>
                <a:ext uri="{FF2B5EF4-FFF2-40B4-BE49-F238E27FC236}">
                  <a16:creationId xmlns:a16="http://schemas.microsoft.com/office/drawing/2014/main" id="{F7FC5C25-1ED8-DB42-A7CF-A54DF0BA3ACC}"/>
                </a:ext>
              </a:extLst>
            </p:cNvPr>
            <p:cNvSpPr/>
            <p:nvPr/>
          </p:nvSpPr>
          <p:spPr>
            <a:xfrm>
              <a:off x="8822865" y="2273944"/>
              <a:ext cx="2429249" cy="3658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1" name="テキスト ボックス 110">
              <a:extLst>
                <a:ext uri="{FF2B5EF4-FFF2-40B4-BE49-F238E27FC236}">
                  <a16:creationId xmlns:a16="http://schemas.microsoft.com/office/drawing/2014/main" id="{0AB96855-5835-F14B-8FCA-26AFE159D197}"/>
                </a:ext>
              </a:extLst>
            </p:cNvPr>
            <p:cNvSpPr txBox="1"/>
            <p:nvPr/>
          </p:nvSpPr>
          <p:spPr>
            <a:xfrm rot="5400000">
              <a:off x="9871915" y="2298848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…</a:t>
              </a:r>
              <a:endParaRPr kumimoji="1" lang="ja-JP" altLang="en-US"/>
            </a:p>
          </p:txBody>
        </p:sp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2928D058-5D7F-AC49-8B98-637F7645CE55}"/>
              </a:ext>
            </a:extLst>
          </p:cNvPr>
          <p:cNvGrpSpPr/>
          <p:nvPr/>
        </p:nvGrpSpPr>
        <p:grpSpPr>
          <a:xfrm>
            <a:off x="4065755" y="2435959"/>
            <a:ext cx="2930453" cy="4126072"/>
            <a:chOff x="4065755" y="2435959"/>
            <a:chExt cx="2930453" cy="4126072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B88AD84C-6F6A-BF40-AE6E-6160CC94B949}"/>
                </a:ext>
              </a:extLst>
            </p:cNvPr>
            <p:cNvGrpSpPr/>
            <p:nvPr/>
          </p:nvGrpSpPr>
          <p:grpSpPr>
            <a:xfrm>
              <a:off x="4065755" y="4105327"/>
              <a:ext cx="1622560" cy="1085573"/>
              <a:chOff x="4065755" y="4105327"/>
              <a:chExt cx="1622560" cy="1085573"/>
            </a:xfrm>
          </p:grpSpPr>
          <p:sp>
            <p:nvSpPr>
              <p:cNvPr id="37" name="右矢印 36">
                <a:extLst>
                  <a:ext uri="{FF2B5EF4-FFF2-40B4-BE49-F238E27FC236}">
                    <a16:creationId xmlns:a16="http://schemas.microsoft.com/office/drawing/2014/main" id="{3EDD98F0-FC27-9D49-A203-0D8057222A46}"/>
                  </a:ext>
                </a:extLst>
              </p:cNvPr>
              <p:cNvSpPr/>
              <p:nvPr/>
            </p:nvSpPr>
            <p:spPr>
              <a:xfrm>
                <a:off x="4175858" y="4105327"/>
                <a:ext cx="1402355" cy="388521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テキスト ボックス 65">
                <a:extLst>
                  <a:ext uri="{FF2B5EF4-FFF2-40B4-BE49-F238E27FC236}">
                    <a16:creationId xmlns:a16="http://schemas.microsoft.com/office/drawing/2014/main" id="{65FB3378-0951-8446-9597-148C6ACF6BAC}"/>
                  </a:ext>
                </a:extLst>
              </p:cNvPr>
              <p:cNvSpPr txBox="1"/>
              <p:nvPr/>
            </p:nvSpPr>
            <p:spPr>
              <a:xfrm>
                <a:off x="4065755" y="4544569"/>
                <a:ext cx="162256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Dimensionality</a:t>
                </a:r>
              </a:p>
              <a:p>
                <a:pPr algn="ctr"/>
                <a:r>
                  <a:rPr kumimoji="1" lang="en-US" altLang="ja-JP" b="1" dirty="0"/>
                  <a:t>Reduction</a:t>
                </a:r>
                <a:endParaRPr kumimoji="1" lang="ja-JP" altLang="en-US" b="1"/>
              </a:p>
            </p:txBody>
          </p:sp>
        </p:grpSp>
        <p:grpSp>
          <p:nvGrpSpPr>
            <p:cNvPr id="4" name="グループ化 3">
              <a:extLst>
                <a:ext uri="{FF2B5EF4-FFF2-40B4-BE49-F238E27FC236}">
                  <a16:creationId xmlns:a16="http://schemas.microsoft.com/office/drawing/2014/main" id="{B3BE8FAF-85A9-C04D-AE56-7049B2FA495E}"/>
                </a:ext>
              </a:extLst>
            </p:cNvPr>
            <p:cNvGrpSpPr/>
            <p:nvPr/>
          </p:nvGrpSpPr>
          <p:grpSpPr>
            <a:xfrm>
              <a:off x="5674331" y="2435959"/>
              <a:ext cx="1321877" cy="4126072"/>
              <a:chOff x="5674331" y="2435959"/>
              <a:chExt cx="1321877" cy="4126072"/>
            </a:xfrm>
          </p:grpSpPr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068CF32C-ED68-264B-9FC0-EC206C178E34}"/>
                  </a:ext>
                </a:extLst>
              </p:cNvPr>
              <p:cNvSpPr txBox="1"/>
              <p:nvPr/>
            </p:nvSpPr>
            <p:spPr>
              <a:xfrm>
                <a:off x="5674331" y="4124625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 err="1"/>
                  <a:t>N</a:t>
                </a:r>
                <a:r>
                  <a:rPr kumimoji="1" lang="en-US" altLang="ja-JP" i="1" baseline="-25000" dirty="0" err="1"/>
                  <a:t>f</a:t>
                </a:r>
                <a:endParaRPr kumimoji="1" lang="ja-JP" altLang="en-US" i="1" baseline="-25000"/>
              </a:p>
            </p:txBody>
          </p:sp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0D13308E-0095-A841-8552-7BCE4286451E}"/>
                  </a:ext>
                </a:extLst>
              </p:cNvPr>
              <p:cNvSpPr txBox="1"/>
              <p:nvPr/>
            </p:nvSpPr>
            <p:spPr>
              <a:xfrm>
                <a:off x="6370790" y="2435959"/>
                <a:ext cx="3401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2</a:t>
                </a:r>
                <a:endParaRPr kumimoji="1" lang="ja-JP" altLang="en-US" baseline="-25000"/>
              </a:p>
            </p:txBody>
          </p:sp>
          <p:sp>
            <p:nvSpPr>
              <p:cNvPr id="65" name="テキスト ボックス 64">
                <a:extLst>
                  <a:ext uri="{FF2B5EF4-FFF2-40B4-BE49-F238E27FC236}">
                    <a16:creationId xmlns:a16="http://schemas.microsoft.com/office/drawing/2014/main" id="{BAFF5894-DFDD-AF4D-A516-FFE9CEEBC14C}"/>
                  </a:ext>
                </a:extLst>
              </p:cNvPr>
              <p:cNvSpPr txBox="1"/>
              <p:nvPr/>
            </p:nvSpPr>
            <p:spPr>
              <a:xfrm>
                <a:off x="6148076" y="6062250"/>
                <a:ext cx="4073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b="1" i="1" dirty="0">
                    <a:solidFill>
                      <a:schemeClr val="accent5"/>
                    </a:solidFill>
                  </a:rPr>
                  <a:t>F</a:t>
                </a:r>
                <a:r>
                  <a:rPr kumimoji="1" lang="en-US" altLang="ja-JP" sz="2400" b="1" dirty="0">
                    <a:solidFill>
                      <a:schemeClr val="accent5"/>
                    </a:solidFill>
                  </a:rPr>
                  <a:t>’</a:t>
                </a:r>
                <a:endParaRPr kumimoji="1" lang="ja-JP" altLang="en-US" sz="2400" b="1">
                  <a:solidFill>
                    <a:schemeClr val="accent5"/>
                  </a:solidFill>
                </a:endParaRPr>
              </a:p>
            </p:txBody>
          </p:sp>
          <p:sp>
            <p:nvSpPr>
              <p:cNvPr id="77" name="テキスト ボックス 76">
                <a:extLst>
                  <a:ext uri="{FF2B5EF4-FFF2-40B4-BE49-F238E27FC236}">
                    <a16:creationId xmlns:a16="http://schemas.microsoft.com/office/drawing/2014/main" id="{6E1EB24A-C300-9D4C-AC5D-A3ED3064542F}"/>
                  </a:ext>
                </a:extLst>
              </p:cNvPr>
              <p:cNvSpPr txBox="1"/>
              <p:nvPr/>
            </p:nvSpPr>
            <p:spPr>
              <a:xfrm>
                <a:off x="6351480" y="6223477"/>
                <a:ext cx="64472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i="1" dirty="0" err="1">
                    <a:solidFill>
                      <a:schemeClr val="accent5"/>
                    </a:solidFill>
                  </a:rPr>
                  <a:t>N</a:t>
                </a:r>
                <a:r>
                  <a:rPr kumimoji="1" lang="en-US" altLang="ja-JP" sz="1600" baseline="-25000" dirty="0" err="1">
                    <a:solidFill>
                      <a:schemeClr val="accent5"/>
                    </a:solidFill>
                  </a:rPr>
                  <a:t>f</a:t>
                </a:r>
                <a:r>
                  <a:rPr kumimoji="1" lang="en-US" altLang="ja-JP" sz="1600" dirty="0">
                    <a:solidFill>
                      <a:schemeClr val="accent5"/>
                    </a:solidFill>
                  </a:rPr>
                  <a:t> x 2</a:t>
                </a:r>
                <a:endParaRPr kumimoji="1" lang="ja-JP" altLang="en-US" sz="1600" baseline="-25000">
                  <a:solidFill>
                    <a:schemeClr val="accent5"/>
                  </a:solidFill>
                </a:endParaRPr>
              </a:p>
            </p:txBody>
          </p:sp>
          <p:grpSp>
            <p:nvGrpSpPr>
              <p:cNvPr id="123" name="グループ化 122">
                <a:extLst>
                  <a:ext uri="{FF2B5EF4-FFF2-40B4-BE49-F238E27FC236}">
                    <a16:creationId xmlns:a16="http://schemas.microsoft.com/office/drawing/2014/main" id="{A3BCFEA1-D366-8A46-9420-044A4A24A674}"/>
                  </a:ext>
                </a:extLst>
              </p:cNvPr>
              <p:cNvGrpSpPr/>
              <p:nvPr/>
            </p:nvGrpSpPr>
            <p:grpSpPr>
              <a:xfrm>
                <a:off x="6117026" y="2807123"/>
                <a:ext cx="868326" cy="979635"/>
                <a:chOff x="8820585" y="347563"/>
                <a:chExt cx="993595" cy="979635"/>
              </a:xfrm>
            </p:grpSpPr>
            <p:grpSp>
              <p:nvGrpSpPr>
                <p:cNvPr id="144" name="グループ化 143">
                  <a:extLst>
                    <a:ext uri="{FF2B5EF4-FFF2-40B4-BE49-F238E27FC236}">
                      <a16:creationId xmlns:a16="http://schemas.microsoft.com/office/drawing/2014/main" id="{8B18C7E9-A071-5742-987E-66BA19AA4192}"/>
                    </a:ext>
                  </a:extLst>
                </p:cNvPr>
                <p:cNvGrpSpPr/>
                <p:nvPr/>
              </p:nvGrpSpPr>
              <p:grpSpPr>
                <a:xfrm>
                  <a:off x="8825555" y="350642"/>
                  <a:ext cx="988625" cy="976556"/>
                  <a:chOff x="4775673" y="2609973"/>
                  <a:chExt cx="988625" cy="976556"/>
                </a:xfrm>
              </p:grpSpPr>
              <p:sp>
                <p:nvSpPr>
                  <p:cNvPr id="146" name="正方形/長方形 145">
                    <a:extLst>
                      <a:ext uri="{FF2B5EF4-FFF2-40B4-BE49-F238E27FC236}">
                        <a16:creationId xmlns:a16="http://schemas.microsoft.com/office/drawing/2014/main" id="{364E984D-18C0-5940-9331-0AC09B60107E}"/>
                      </a:ext>
                    </a:extLst>
                  </p:cNvPr>
                  <p:cNvSpPr/>
                  <p:nvPr/>
                </p:nvSpPr>
                <p:spPr>
                  <a:xfrm>
                    <a:off x="4775673" y="2609973"/>
                    <a:ext cx="988625" cy="25329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7" name="正方形/長方形 146">
                    <a:extLst>
                      <a:ext uri="{FF2B5EF4-FFF2-40B4-BE49-F238E27FC236}">
                        <a16:creationId xmlns:a16="http://schemas.microsoft.com/office/drawing/2014/main" id="{5D8E7E87-5ED6-F24E-8056-DA939CE60F87}"/>
                      </a:ext>
                    </a:extLst>
                  </p:cNvPr>
                  <p:cNvSpPr/>
                  <p:nvPr/>
                </p:nvSpPr>
                <p:spPr>
                  <a:xfrm>
                    <a:off x="4775673" y="2861353"/>
                    <a:ext cx="988625" cy="25329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8" name="正方形/長方形 147">
                    <a:extLst>
                      <a:ext uri="{FF2B5EF4-FFF2-40B4-BE49-F238E27FC236}">
                        <a16:creationId xmlns:a16="http://schemas.microsoft.com/office/drawing/2014/main" id="{868B9B66-4E7B-3C43-80A7-830303A8AA6C}"/>
                      </a:ext>
                    </a:extLst>
                  </p:cNvPr>
                  <p:cNvSpPr/>
                  <p:nvPr/>
                </p:nvSpPr>
                <p:spPr>
                  <a:xfrm>
                    <a:off x="4775673" y="3107577"/>
                    <a:ext cx="988625" cy="25329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9" name="正方形/長方形 148">
                    <a:extLst>
                      <a:ext uri="{FF2B5EF4-FFF2-40B4-BE49-F238E27FC236}">
                        <a16:creationId xmlns:a16="http://schemas.microsoft.com/office/drawing/2014/main" id="{0205F6EB-A884-E245-AF56-F83BE82D109C}"/>
                      </a:ext>
                    </a:extLst>
                  </p:cNvPr>
                  <p:cNvSpPr/>
                  <p:nvPr/>
                </p:nvSpPr>
                <p:spPr>
                  <a:xfrm>
                    <a:off x="4775673" y="3333230"/>
                    <a:ext cx="988625" cy="25329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145" name="正方形/長方形 144">
                  <a:extLst>
                    <a:ext uri="{FF2B5EF4-FFF2-40B4-BE49-F238E27FC236}">
                      <a16:creationId xmlns:a16="http://schemas.microsoft.com/office/drawing/2014/main" id="{6FF51B9D-AA84-1244-A0AE-4255B2FBBAC7}"/>
                    </a:ext>
                  </a:extLst>
                </p:cNvPr>
                <p:cNvSpPr/>
                <p:nvPr/>
              </p:nvSpPr>
              <p:spPr>
                <a:xfrm>
                  <a:off x="8820585" y="347563"/>
                  <a:ext cx="988624" cy="95953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24" name="テキスト ボックス 123">
                <a:extLst>
                  <a:ext uri="{FF2B5EF4-FFF2-40B4-BE49-F238E27FC236}">
                    <a16:creationId xmlns:a16="http://schemas.microsoft.com/office/drawing/2014/main" id="{3B277F9A-7C56-CD48-8FF2-DA95A1EE39BF}"/>
                  </a:ext>
                </a:extLst>
              </p:cNvPr>
              <p:cNvSpPr txBox="1"/>
              <p:nvPr/>
            </p:nvSpPr>
            <p:spPr>
              <a:xfrm>
                <a:off x="6405360" y="3410164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…</a:t>
                </a:r>
                <a:endParaRPr kumimoji="1" lang="ja-JP" altLang="en-US"/>
              </a:p>
            </p:txBody>
          </p:sp>
          <p:sp>
            <p:nvSpPr>
              <p:cNvPr id="125" name="テキスト ボックス 124">
                <a:extLst>
                  <a:ext uri="{FF2B5EF4-FFF2-40B4-BE49-F238E27FC236}">
                    <a16:creationId xmlns:a16="http://schemas.microsoft.com/office/drawing/2014/main" id="{85B005C5-75D7-7A45-BA79-7E8AD53BAF38}"/>
                  </a:ext>
                </a:extLst>
              </p:cNvPr>
              <p:cNvSpPr txBox="1"/>
              <p:nvPr/>
            </p:nvSpPr>
            <p:spPr>
              <a:xfrm>
                <a:off x="6402956" y="2745247"/>
                <a:ext cx="4020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b="1" dirty="0">
                    <a:solidFill>
                      <a:schemeClr val="accent5"/>
                    </a:solidFill>
                  </a:rPr>
                  <a:t>F’</a:t>
                </a:r>
                <a:r>
                  <a:rPr kumimoji="1" lang="en-US" altLang="ja-JP" sz="1600" baseline="-25000" dirty="0">
                    <a:solidFill>
                      <a:schemeClr val="accent5"/>
                    </a:solidFill>
                  </a:rPr>
                  <a:t>1</a:t>
                </a:r>
                <a:endParaRPr kumimoji="1" lang="ja-JP" altLang="en-US" sz="1600" baseline="3000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26" name="テキスト ボックス 125">
                <a:extLst>
                  <a:ext uri="{FF2B5EF4-FFF2-40B4-BE49-F238E27FC236}">
                    <a16:creationId xmlns:a16="http://schemas.microsoft.com/office/drawing/2014/main" id="{F1EF89A7-0EC1-A143-8627-576203AB6018}"/>
                  </a:ext>
                </a:extLst>
              </p:cNvPr>
              <p:cNvSpPr txBox="1"/>
              <p:nvPr/>
            </p:nvSpPr>
            <p:spPr>
              <a:xfrm>
                <a:off x="6402956" y="3005227"/>
                <a:ext cx="4020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b="1" dirty="0">
                    <a:solidFill>
                      <a:schemeClr val="accent5"/>
                    </a:solidFill>
                  </a:rPr>
                  <a:t>F’</a:t>
                </a:r>
                <a:r>
                  <a:rPr kumimoji="1" lang="en-US" altLang="ja-JP" sz="1600" baseline="-25000" dirty="0">
                    <a:solidFill>
                      <a:schemeClr val="accent5"/>
                    </a:solidFill>
                  </a:rPr>
                  <a:t>2</a:t>
                </a:r>
                <a:endParaRPr kumimoji="1" lang="ja-JP" altLang="en-US" sz="1600" baseline="3000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27" name="テキスト ボックス 126">
                <a:extLst>
                  <a:ext uri="{FF2B5EF4-FFF2-40B4-BE49-F238E27FC236}">
                    <a16:creationId xmlns:a16="http://schemas.microsoft.com/office/drawing/2014/main" id="{474C1007-C981-7A43-AF17-3DC179762D81}"/>
                  </a:ext>
                </a:extLst>
              </p:cNvPr>
              <p:cNvSpPr txBox="1"/>
              <p:nvPr/>
            </p:nvSpPr>
            <p:spPr>
              <a:xfrm>
                <a:off x="6402956" y="3247275"/>
                <a:ext cx="4020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b="1" dirty="0">
                    <a:solidFill>
                      <a:schemeClr val="accent5"/>
                    </a:solidFill>
                  </a:rPr>
                  <a:t>F’</a:t>
                </a:r>
                <a:r>
                  <a:rPr kumimoji="1" lang="en-US" altLang="ja-JP" sz="1600" baseline="-25000" dirty="0">
                    <a:solidFill>
                      <a:schemeClr val="accent5"/>
                    </a:solidFill>
                  </a:rPr>
                  <a:t>3</a:t>
                </a:r>
                <a:endParaRPr kumimoji="1" lang="ja-JP" altLang="en-US" sz="1600" baseline="30000">
                  <a:solidFill>
                    <a:schemeClr val="accent5"/>
                  </a:solidFill>
                </a:endParaRPr>
              </a:p>
            </p:txBody>
          </p:sp>
          <p:grpSp>
            <p:nvGrpSpPr>
              <p:cNvPr id="128" name="グループ化 127">
                <a:extLst>
                  <a:ext uri="{FF2B5EF4-FFF2-40B4-BE49-F238E27FC236}">
                    <a16:creationId xmlns:a16="http://schemas.microsoft.com/office/drawing/2014/main" id="{F6560F46-EAF6-3A44-BDE7-5FC1051ED570}"/>
                  </a:ext>
                </a:extLst>
              </p:cNvPr>
              <p:cNvGrpSpPr/>
              <p:nvPr/>
            </p:nvGrpSpPr>
            <p:grpSpPr>
              <a:xfrm>
                <a:off x="6117026" y="3757918"/>
                <a:ext cx="863982" cy="979635"/>
                <a:chOff x="4770703" y="2606894"/>
                <a:chExt cx="993595" cy="979635"/>
              </a:xfrm>
            </p:grpSpPr>
            <p:grpSp>
              <p:nvGrpSpPr>
                <p:cNvPr id="138" name="グループ化 137">
                  <a:extLst>
                    <a:ext uri="{FF2B5EF4-FFF2-40B4-BE49-F238E27FC236}">
                      <a16:creationId xmlns:a16="http://schemas.microsoft.com/office/drawing/2014/main" id="{A0A7AC6B-48DD-2948-BCF5-115F86746AE3}"/>
                    </a:ext>
                  </a:extLst>
                </p:cNvPr>
                <p:cNvGrpSpPr/>
                <p:nvPr/>
              </p:nvGrpSpPr>
              <p:grpSpPr>
                <a:xfrm>
                  <a:off x="4775673" y="2609973"/>
                  <a:ext cx="988625" cy="976556"/>
                  <a:chOff x="4775673" y="2609973"/>
                  <a:chExt cx="988625" cy="976556"/>
                </a:xfrm>
              </p:grpSpPr>
              <p:sp>
                <p:nvSpPr>
                  <p:cNvPr id="140" name="正方形/長方形 139">
                    <a:extLst>
                      <a:ext uri="{FF2B5EF4-FFF2-40B4-BE49-F238E27FC236}">
                        <a16:creationId xmlns:a16="http://schemas.microsoft.com/office/drawing/2014/main" id="{2E9867C1-F237-BA4C-AE42-8514CB19BE0F}"/>
                      </a:ext>
                    </a:extLst>
                  </p:cNvPr>
                  <p:cNvSpPr/>
                  <p:nvPr/>
                </p:nvSpPr>
                <p:spPr>
                  <a:xfrm>
                    <a:off x="4775673" y="2609973"/>
                    <a:ext cx="988625" cy="25329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1" name="正方形/長方形 140">
                    <a:extLst>
                      <a:ext uri="{FF2B5EF4-FFF2-40B4-BE49-F238E27FC236}">
                        <a16:creationId xmlns:a16="http://schemas.microsoft.com/office/drawing/2014/main" id="{84A8908E-293A-F543-9465-E546D92303A1}"/>
                      </a:ext>
                    </a:extLst>
                  </p:cNvPr>
                  <p:cNvSpPr/>
                  <p:nvPr/>
                </p:nvSpPr>
                <p:spPr>
                  <a:xfrm>
                    <a:off x="4775673" y="2861353"/>
                    <a:ext cx="988625" cy="25329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2" name="正方形/長方形 141">
                    <a:extLst>
                      <a:ext uri="{FF2B5EF4-FFF2-40B4-BE49-F238E27FC236}">
                        <a16:creationId xmlns:a16="http://schemas.microsoft.com/office/drawing/2014/main" id="{8C6D0151-8A8E-3D46-8E99-EB76CD920E8D}"/>
                      </a:ext>
                    </a:extLst>
                  </p:cNvPr>
                  <p:cNvSpPr/>
                  <p:nvPr/>
                </p:nvSpPr>
                <p:spPr>
                  <a:xfrm>
                    <a:off x="4775673" y="3107577"/>
                    <a:ext cx="988625" cy="25329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3" name="正方形/長方形 142">
                    <a:extLst>
                      <a:ext uri="{FF2B5EF4-FFF2-40B4-BE49-F238E27FC236}">
                        <a16:creationId xmlns:a16="http://schemas.microsoft.com/office/drawing/2014/main" id="{6C2EA52E-BF42-004F-8074-A2AF98DAA165}"/>
                      </a:ext>
                    </a:extLst>
                  </p:cNvPr>
                  <p:cNvSpPr/>
                  <p:nvPr/>
                </p:nvSpPr>
                <p:spPr>
                  <a:xfrm>
                    <a:off x="4775673" y="3333230"/>
                    <a:ext cx="988625" cy="25329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139" name="正方形/長方形 138">
                  <a:extLst>
                    <a:ext uri="{FF2B5EF4-FFF2-40B4-BE49-F238E27FC236}">
                      <a16:creationId xmlns:a16="http://schemas.microsoft.com/office/drawing/2014/main" id="{2B79CA26-2A6B-B54F-A297-9B369ADC6A52}"/>
                    </a:ext>
                  </a:extLst>
                </p:cNvPr>
                <p:cNvSpPr/>
                <p:nvPr/>
              </p:nvSpPr>
              <p:spPr>
                <a:xfrm>
                  <a:off x="4770703" y="2606894"/>
                  <a:ext cx="988624" cy="979635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9" name="グループ化 128">
                <a:extLst>
                  <a:ext uri="{FF2B5EF4-FFF2-40B4-BE49-F238E27FC236}">
                    <a16:creationId xmlns:a16="http://schemas.microsoft.com/office/drawing/2014/main" id="{F7AE2C0C-71E7-974F-BD5A-382A9A2068C9}"/>
                  </a:ext>
                </a:extLst>
              </p:cNvPr>
              <p:cNvGrpSpPr/>
              <p:nvPr/>
            </p:nvGrpSpPr>
            <p:grpSpPr>
              <a:xfrm>
                <a:off x="6114746" y="5103640"/>
                <a:ext cx="866259" cy="980745"/>
                <a:chOff x="4770703" y="2606894"/>
                <a:chExt cx="993595" cy="980745"/>
              </a:xfrm>
            </p:grpSpPr>
            <p:grpSp>
              <p:nvGrpSpPr>
                <p:cNvPr id="132" name="グループ化 131">
                  <a:extLst>
                    <a:ext uri="{FF2B5EF4-FFF2-40B4-BE49-F238E27FC236}">
                      <a16:creationId xmlns:a16="http://schemas.microsoft.com/office/drawing/2014/main" id="{CFC97707-C025-FF4E-9A0D-D79456FB9910}"/>
                    </a:ext>
                  </a:extLst>
                </p:cNvPr>
                <p:cNvGrpSpPr/>
                <p:nvPr/>
              </p:nvGrpSpPr>
              <p:grpSpPr>
                <a:xfrm>
                  <a:off x="4775673" y="2609973"/>
                  <a:ext cx="988625" cy="976556"/>
                  <a:chOff x="4775673" y="2609973"/>
                  <a:chExt cx="988625" cy="976556"/>
                </a:xfrm>
              </p:grpSpPr>
              <p:sp>
                <p:nvSpPr>
                  <p:cNvPr id="134" name="正方形/長方形 133">
                    <a:extLst>
                      <a:ext uri="{FF2B5EF4-FFF2-40B4-BE49-F238E27FC236}">
                        <a16:creationId xmlns:a16="http://schemas.microsoft.com/office/drawing/2014/main" id="{F6F8DEAE-174A-9040-B1AC-A1880EAF52AA}"/>
                      </a:ext>
                    </a:extLst>
                  </p:cNvPr>
                  <p:cNvSpPr/>
                  <p:nvPr/>
                </p:nvSpPr>
                <p:spPr>
                  <a:xfrm>
                    <a:off x="4775673" y="2609973"/>
                    <a:ext cx="988625" cy="25329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5" name="正方形/長方形 134">
                    <a:extLst>
                      <a:ext uri="{FF2B5EF4-FFF2-40B4-BE49-F238E27FC236}">
                        <a16:creationId xmlns:a16="http://schemas.microsoft.com/office/drawing/2014/main" id="{EBCCE3F6-2E05-B943-A31B-5822E8A08768}"/>
                      </a:ext>
                    </a:extLst>
                  </p:cNvPr>
                  <p:cNvSpPr/>
                  <p:nvPr/>
                </p:nvSpPr>
                <p:spPr>
                  <a:xfrm>
                    <a:off x="4775673" y="2861353"/>
                    <a:ext cx="988625" cy="25329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6" name="正方形/長方形 135">
                    <a:extLst>
                      <a:ext uri="{FF2B5EF4-FFF2-40B4-BE49-F238E27FC236}">
                        <a16:creationId xmlns:a16="http://schemas.microsoft.com/office/drawing/2014/main" id="{2A1BCCC5-2891-844F-8ACF-F5121FB4ADE9}"/>
                      </a:ext>
                    </a:extLst>
                  </p:cNvPr>
                  <p:cNvSpPr/>
                  <p:nvPr/>
                </p:nvSpPr>
                <p:spPr>
                  <a:xfrm>
                    <a:off x="4775673" y="3107577"/>
                    <a:ext cx="988625" cy="25329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7" name="正方形/長方形 136">
                    <a:extLst>
                      <a:ext uri="{FF2B5EF4-FFF2-40B4-BE49-F238E27FC236}">
                        <a16:creationId xmlns:a16="http://schemas.microsoft.com/office/drawing/2014/main" id="{6023AC1C-1B96-EC4C-862E-B5CE171D7DB2}"/>
                      </a:ext>
                    </a:extLst>
                  </p:cNvPr>
                  <p:cNvSpPr/>
                  <p:nvPr/>
                </p:nvSpPr>
                <p:spPr>
                  <a:xfrm>
                    <a:off x="4775673" y="3333230"/>
                    <a:ext cx="988625" cy="25329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133" name="正方形/長方形 132">
                  <a:extLst>
                    <a:ext uri="{FF2B5EF4-FFF2-40B4-BE49-F238E27FC236}">
                      <a16:creationId xmlns:a16="http://schemas.microsoft.com/office/drawing/2014/main" id="{DCD7C578-7FD8-F349-BC1F-71B5027C6D98}"/>
                    </a:ext>
                  </a:extLst>
                </p:cNvPr>
                <p:cNvSpPr/>
                <p:nvPr/>
              </p:nvSpPr>
              <p:spPr>
                <a:xfrm>
                  <a:off x="4770703" y="2606894"/>
                  <a:ext cx="988624" cy="980745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30" name="正方形/長方形 129">
                <a:extLst>
                  <a:ext uri="{FF2B5EF4-FFF2-40B4-BE49-F238E27FC236}">
                    <a16:creationId xmlns:a16="http://schemas.microsoft.com/office/drawing/2014/main" id="{895B3939-4D18-EA4E-BB1D-979A87F61AFD}"/>
                  </a:ext>
                </a:extLst>
              </p:cNvPr>
              <p:cNvSpPr/>
              <p:nvPr/>
            </p:nvSpPr>
            <p:spPr>
              <a:xfrm>
                <a:off x="6117026" y="4733504"/>
                <a:ext cx="861925" cy="36581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1" name="テキスト ボックス 130">
                <a:extLst>
                  <a:ext uri="{FF2B5EF4-FFF2-40B4-BE49-F238E27FC236}">
                    <a16:creationId xmlns:a16="http://schemas.microsoft.com/office/drawing/2014/main" id="{4A12A4E5-620C-744D-8F13-C68FD091AC8A}"/>
                  </a:ext>
                </a:extLst>
              </p:cNvPr>
              <p:cNvSpPr txBox="1"/>
              <p:nvPr/>
            </p:nvSpPr>
            <p:spPr>
              <a:xfrm rot="5400000">
                <a:off x="6443780" y="4758408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…</a:t>
                </a:r>
                <a:endParaRPr kumimoji="1" lang="ja-JP" altLang="en-US"/>
              </a:p>
            </p:txBody>
          </p:sp>
        </p:grpSp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9D77732B-BCA0-7243-A7B7-587F7F6750B3}"/>
              </a:ext>
            </a:extLst>
          </p:cNvPr>
          <p:cNvGrpSpPr/>
          <p:nvPr/>
        </p:nvGrpSpPr>
        <p:grpSpPr>
          <a:xfrm>
            <a:off x="8887595" y="3315880"/>
            <a:ext cx="1911009" cy="1630809"/>
            <a:chOff x="8805095" y="3315880"/>
            <a:chExt cx="1911009" cy="1630809"/>
          </a:xfrm>
        </p:grpSpPr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F2C5D20D-4080-9C49-99C6-B333435FD25B}"/>
                </a:ext>
              </a:extLst>
            </p:cNvPr>
            <p:cNvSpPr/>
            <p:nvPr/>
          </p:nvSpPr>
          <p:spPr>
            <a:xfrm>
              <a:off x="8805095" y="3532611"/>
              <a:ext cx="1446245" cy="998376"/>
            </a:xfrm>
            <a:custGeom>
              <a:avLst/>
              <a:gdLst>
                <a:gd name="connsiteX0" fmla="*/ 0 w 1446245"/>
                <a:gd name="connsiteY0" fmla="*/ 998376 h 998376"/>
                <a:gd name="connsiteX1" fmla="*/ 139959 w 1446245"/>
                <a:gd name="connsiteY1" fmla="*/ 709127 h 998376"/>
                <a:gd name="connsiteX2" fmla="*/ 419878 w 1446245"/>
                <a:gd name="connsiteY2" fmla="*/ 755780 h 998376"/>
                <a:gd name="connsiteX3" fmla="*/ 802433 w 1446245"/>
                <a:gd name="connsiteY3" fmla="*/ 279919 h 998376"/>
                <a:gd name="connsiteX4" fmla="*/ 1129004 w 1446245"/>
                <a:gd name="connsiteY4" fmla="*/ 242596 h 998376"/>
                <a:gd name="connsiteX5" fmla="*/ 1446245 w 1446245"/>
                <a:gd name="connsiteY5" fmla="*/ 0 h 998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245" h="998376">
                  <a:moveTo>
                    <a:pt x="0" y="998376"/>
                  </a:moveTo>
                  <a:cubicBezTo>
                    <a:pt x="34989" y="873968"/>
                    <a:pt x="69979" y="749560"/>
                    <a:pt x="139959" y="709127"/>
                  </a:cubicBezTo>
                  <a:cubicBezTo>
                    <a:pt x="209939" y="668694"/>
                    <a:pt x="309466" y="827315"/>
                    <a:pt x="419878" y="755780"/>
                  </a:cubicBezTo>
                  <a:cubicBezTo>
                    <a:pt x="530290" y="684245"/>
                    <a:pt x="684245" y="365450"/>
                    <a:pt x="802433" y="279919"/>
                  </a:cubicBezTo>
                  <a:cubicBezTo>
                    <a:pt x="920621" y="194388"/>
                    <a:pt x="1021702" y="289249"/>
                    <a:pt x="1129004" y="242596"/>
                  </a:cubicBezTo>
                  <a:cubicBezTo>
                    <a:pt x="1236306" y="195943"/>
                    <a:pt x="1341275" y="97971"/>
                    <a:pt x="1446245" y="0"/>
                  </a:cubicBezTo>
                </a:path>
              </a:pathLst>
            </a:cu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8B826A96-355B-3949-B974-91AF831E3A8C}"/>
                </a:ext>
              </a:extLst>
            </p:cNvPr>
            <p:cNvSpPr/>
            <p:nvPr/>
          </p:nvSpPr>
          <p:spPr>
            <a:xfrm>
              <a:off x="8878528" y="4490547"/>
              <a:ext cx="1502229" cy="425766"/>
            </a:xfrm>
            <a:custGeom>
              <a:avLst/>
              <a:gdLst>
                <a:gd name="connsiteX0" fmla="*/ 0 w 1446245"/>
                <a:gd name="connsiteY0" fmla="*/ 998376 h 998376"/>
                <a:gd name="connsiteX1" fmla="*/ 139959 w 1446245"/>
                <a:gd name="connsiteY1" fmla="*/ 709127 h 998376"/>
                <a:gd name="connsiteX2" fmla="*/ 419878 w 1446245"/>
                <a:gd name="connsiteY2" fmla="*/ 755780 h 998376"/>
                <a:gd name="connsiteX3" fmla="*/ 802433 w 1446245"/>
                <a:gd name="connsiteY3" fmla="*/ 279919 h 998376"/>
                <a:gd name="connsiteX4" fmla="*/ 1129004 w 1446245"/>
                <a:gd name="connsiteY4" fmla="*/ 242596 h 998376"/>
                <a:gd name="connsiteX5" fmla="*/ 1446245 w 1446245"/>
                <a:gd name="connsiteY5" fmla="*/ 0 h 998376"/>
                <a:gd name="connsiteX0" fmla="*/ 0 w 1446245"/>
                <a:gd name="connsiteY0" fmla="*/ 998376 h 998376"/>
                <a:gd name="connsiteX1" fmla="*/ 139959 w 1446245"/>
                <a:gd name="connsiteY1" fmla="*/ 765111 h 998376"/>
                <a:gd name="connsiteX2" fmla="*/ 419878 w 1446245"/>
                <a:gd name="connsiteY2" fmla="*/ 755780 h 998376"/>
                <a:gd name="connsiteX3" fmla="*/ 802433 w 1446245"/>
                <a:gd name="connsiteY3" fmla="*/ 279919 h 998376"/>
                <a:gd name="connsiteX4" fmla="*/ 1129004 w 1446245"/>
                <a:gd name="connsiteY4" fmla="*/ 242596 h 998376"/>
                <a:gd name="connsiteX5" fmla="*/ 1446245 w 1446245"/>
                <a:gd name="connsiteY5" fmla="*/ 0 h 998376"/>
                <a:gd name="connsiteX0" fmla="*/ 0 w 1446245"/>
                <a:gd name="connsiteY0" fmla="*/ 998376 h 998376"/>
                <a:gd name="connsiteX1" fmla="*/ 139959 w 1446245"/>
                <a:gd name="connsiteY1" fmla="*/ 765111 h 998376"/>
                <a:gd name="connsiteX2" fmla="*/ 587829 w 1446245"/>
                <a:gd name="connsiteY2" fmla="*/ 662474 h 998376"/>
                <a:gd name="connsiteX3" fmla="*/ 802433 w 1446245"/>
                <a:gd name="connsiteY3" fmla="*/ 279919 h 998376"/>
                <a:gd name="connsiteX4" fmla="*/ 1129004 w 1446245"/>
                <a:gd name="connsiteY4" fmla="*/ 242596 h 998376"/>
                <a:gd name="connsiteX5" fmla="*/ 1446245 w 1446245"/>
                <a:gd name="connsiteY5" fmla="*/ 0 h 998376"/>
                <a:gd name="connsiteX0" fmla="*/ 0 w 1446245"/>
                <a:gd name="connsiteY0" fmla="*/ 998376 h 998376"/>
                <a:gd name="connsiteX1" fmla="*/ 139959 w 1446245"/>
                <a:gd name="connsiteY1" fmla="*/ 765111 h 998376"/>
                <a:gd name="connsiteX2" fmla="*/ 587829 w 1446245"/>
                <a:gd name="connsiteY2" fmla="*/ 662474 h 998376"/>
                <a:gd name="connsiteX3" fmla="*/ 905070 w 1446245"/>
                <a:gd name="connsiteY3" fmla="*/ 475862 h 998376"/>
                <a:gd name="connsiteX4" fmla="*/ 1129004 w 1446245"/>
                <a:gd name="connsiteY4" fmla="*/ 242596 h 998376"/>
                <a:gd name="connsiteX5" fmla="*/ 1446245 w 1446245"/>
                <a:gd name="connsiteY5" fmla="*/ 0 h 998376"/>
                <a:gd name="connsiteX0" fmla="*/ 0 w 1446245"/>
                <a:gd name="connsiteY0" fmla="*/ 998376 h 998376"/>
                <a:gd name="connsiteX1" fmla="*/ 139959 w 1446245"/>
                <a:gd name="connsiteY1" fmla="*/ 765111 h 998376"/>
                <a:gd name="connsiteX2" fmla="*/ 587829 w 1446245"/>
                <a:gd name="connsiteY2" fmla="*/ 662474 h 998376"/>
                <a:gd name="connsiteX3" fmla="*/ 905070 w 1446245"/>
                <a:gd name="connsiteY3" fmla="*/ 475862 h 998376"/>
                <a:gd name="connsiteX4" fmla="*/ 1212979 w 1446245"/>
                <a:gd name="connsiteY4" fmla="*/ 382555 h 998376"/>
                <a:gd name="connsiteX5" fmla="*/ 1446245 w 1446245"/>
                <a:gd name="connsiteY5" fmla="*/ 0 h 998376"/>
                <a:gd name="connsiteX0" fmla="*/ 0 w 1446245"/>
                <a:gd name="connsiteY0" fmla="*/ 858417 h 858417"/>
                <a:gd name="connsiteX1" fmla="*/ 139959 w 1446245"/>
                <a:gd name="connsiteY1" fmla="*/ 625152 h 858417"/>
                <a:gd name="connsiteX2" fmla="*/ 587829 w 1446245"/>
                <a:gd name="connsiteY2" fmla="*/ 522515 h 858417"/>
                <a:gd name="connsiteX3" fmla="*/ 905070 w 1446245"/>
                <a:gd name="connsiteY3" fmla="*/ 335903 h 858417"/>
                <a:gd name="connsiteX4" fmla="*/ 1212979 w 1446245"/>
                <a:gd name="connsiteY4" fmla="*/ 242596 h 858417"/>
                <a:gd name="connsiteX5" fmla="*/ 1446245 w 1446245"/>
                <a:gd name="connsiteY5" fmla="*/ 0 h 858417"/>
                <a:gd name="connsiteX0" fmla="*/ 0 w 1446245"/>
                <a:gd name="connsiteY0" fmla="*/ 858417 h 858417"/>
                <a:gd name="connsiteX1" fmla="*/ 139959 w 1446245"/>
                <a:gd name="connsiteY1" fmla="*/ 625152 h 858417"/>
                <a:gd name="connsiteX2" fmla="*/ 475862 w 1446245"/>
                <a:gd name="connsiteY2" fmla="*/ 634482 h 858417"/>
                <a:gd name="connsiteX3" fmla="*/ 905070 w 1446245"/>
                <a:gd name="connsiteY3" fmla="*/ 335903 h 858417"/>
                <a:gd name="connsiteX4" fmla="*/ 1212979 w 1446245"/>
                <a:gd name="connsiteY4" fmla="*/ 242596 h 858417"/>
                <a:gd name="connsiteX5" fmla="*/ 1446245 w 1446245"/>
                <a:gd name="connsiteY5" fmla="*/ 0 h 858417"/>
                <a:gd name="connsiteX0" fmla="*/ 0 w 1446245"/>
                <a:gd name="connsiteY0" fmla="*/ 858417 h 858417"/>
                <a:gd name="connsiteX1" fmla="*/ 139959 w 1446245"/>
                <a:gd name="connsiteY1" fmla="*/ 625152 h 858417"/>
                <a:gd name="connsiteX2" fmla="*/ 475862 w 1446245"/>
                <a:gd name="connsiteY2" fmla="*/ 634482 h 858417"/>
                <a:gd name="connsiteX3" fmla="*/ 905070 w 1446245"/>
                <a:gd name="connsiteY3" fmla="*/ 335903 h 858417"/>
                <a:gd name="connsiteX4" fmla="*/ 1184987 w 1446245"/>
                <a:gd name="connsiteY4" fmla="*/ 177281 h 858417"/>
                <a:gd name="connsiteX5" fmla="*/ 1446245 w 1446245"/>
                <a:gd name="connsiteY5" fmla="*/ 0 h 858417"/>
                <a:gd name="connsiteX0" fmla="*/ 0 w 1446245"/>
                <a:gd name="connsiteY0" fmla="*/ 858417 h 858417"/>
                <a:gd name="connsiteX1" fmla="*/ 139959 w 1446245"/>
                <a:gd name="connsiteY1" fmla="*/ 625152 h 858417"/>
                <a:gd name="connsiteX2" fmla="*/ 475862 w 1446245"/>
                <a:gd name="connsiteY2" fmla="*/ 634482 h 858417"/>
                <a:gd name="connsiteX3" fmla="*/ 774441 w 1446245"/>
                <a:gd name="connsiteY3" fmla="*/ 345234 h 858417"/>
                <a:gd name="connsiteX4" fmla="*/ 1184987 w 1446245"/>
                <a:gd name="connsiteY4" fmla="*/ 177281 h 858417"/>
                <a:gd name="connsiteX5" fmla="*/ 1446245 w 1446245"/>
                <a:gd name="connsiteY5" fmla="*/ 0 h 858417"/>
                <a:gd name="connsiteX0" fmla="*/ 0 w 1446245"/>
                <a:gd name="connsiteY0" fmla="*/ 858417 h 858417"/>
                <a:gd name="connsiteX1" fmla="*/ 139959 w 1446245"/>
                <a:gd name="connsiteY1" fmla="*/ 625152 h 858417"/>
                <a:gd name="connsiteX2" fmla="*/ 475862 w 1446245"/>
                <a:gd name="connsiteY2" fmla="*/ 634482 h 858417"/>
                <a:gd name="connsiteX3" fmla="*/ 774441 w 1446245"/>
                <a:gd name="connsiteY3" fmla="*/ 270589 h 858417"/>
                <a:gd name="connsiteX4" fmla="*/ 1184987 w 1446245"/>
                <a:gd name="connsiteY4" fmla="*/ 177281 h 858417"/>
                <a:gd name="connsiteX5" fmla="*/ 1446245 w 1446245"/>
                <a:gd name="connsiteY5" fmla="*/ 0 h 858417"/>
                <a:gd name="connsiteX0" fmla="*/ 0 w 1446245"/>
                <a:gd name="connsiteY0" fmla="*/ 858417 h 858417"/>
                <a:gd name="connsiteX1" fmla="*/ 139959 w 1446245"/>
                <a:gd name="connsiteY1" fmla="*/ 625152 h 858417"/>
                <a:gd name="connsiteX2" fmla="*/ 475862 w 1446245"/>
                <a:gd name="connsiteY2" fmla="*/ 634482 h 858417"/>
                <a:gd name="connsiteX3" fmla="*/ 774441 w 1446245"/>
                <a:gd name="connsiteY3" fmla="*/ 270589 h 858417"/>
                <a:gd name="connsiteX4" fmla="*/ 1194318 w 1446245"/>
                <a:gd name="connsiteY4" fmla="*/ 233265 h 858417"/>
                <a:gd name="connsiteX5" fmla="*/ 1446245 w 1446245"/>
                <a:gd name="connsiteY5" fmla="*/ 0 h 858417"/>
                <a:gd name="connsiteX0" fmla="*/ 0 w 1446245"/>
                <a:gd name="connsiteY0" fmla="*/ 635279 h 635279"/>
                <a:gd name="connsiteX1" fmla="*/ 139959 w 1446245"/>
                <a:gd name="connsiteY1" fmla="*/ 402014 h 635279"/>
                <a:gd name="connsiteX2" fmla="*/ 475862 w 1446245"/>
                <a:gd name="connsiteY2" fmla="*/ 411344 h 635279"/>
                <a:gd name="connsiteX3" fmla="*/ 774441 w 1446245"/>
                <a:gd name="connsiteY3" fmla="*/ 47451 h 635279"/>
                <a:gd name="connsiteX4" fmla="*/ 1194318 w 1446245"/>
                <a:gd name="connsiteY4" fmla="*/ 10127 h 635279"/>
                <a:gd name="connsiteX5" fmla="*/ 1446245 w 1446245"/>
                <a:gd name="connsiteY5" fmla="*/ 797 h 635279"/>
                <a:gd name="connsiteX0" fmla="*/ 0 w 1446245"/>
                <a:gd name="connsiteY0" fmla="*/ 697618 h 697618"/>
                <a:gd name="connsiteX1" fmla="*/ 139959 w 1446245"/>
                <a:gd name="connsiteY1" fmla="*/ 464353 h 697618"/>
                <a:gd name="connsiteX2" fmla="*/ 475862 w 1446245"/>
                <a:gd name="connsiteY2" fmla="*/ 473683 h 697618"/>
                <a:gd name="connsiteX3" fmla="*/ 774441 w 1446245"/>
                <a:gd name="connsiteY3" fmla="*/ 109790 h 697618"/>
                <a:gd name="connsiteX4" fmla="*/ 1184987 w 1446245"/>
                <a:gd name="connsiteY4" fmla="*/ 7151 h 697618"/>
                <a:gd name="connsiteX5" fmla="*/ 1446245 w 1446245"/>
                <a:gd name="connsiteY5" fmla="*/ 63136 h 697618"/>
                <a:gd name="connsiteX0" fmla="*/ 0 w 1446245"/>
                <a:gd name="connsiteY0" fmla="*/ 688599 h 688599"/>
                <a:gd name="connsiteX1" fmla="*/ 139959 w 1446245"/>
                <a:gd name="connsiteY1" fmla="*/ 455334 h 688599"/>
                <a:gd name="connsiteX2" fmla="*/ 475862 w 1446245"/>
                <a:gd name="connsiteY2" fmla="*/ 464664 h 688599"/>
                <a:gd name="connsiteX3" fmla="*/ 774441 w 1446245"/>
                <a:gd name="connsiteY3" fmla="*/ 100771 h 688599"/>
                <a:gd name="connsiteX4" fmla="*/ 1101011 w 1446245"/>
                <a:gd name="connsiteY4" fmla="*/ 7463 h 688599"/>
                <a:gd name="connsiteX5" fmla="*/ 1446245 w 1446245"/>
                <a:gd name="connsiteY5" fmla="*/ 54117 h 688599"/>
                <a:gd name="connsiteX0" fmla="*/ 0 w 1436915"/>
                <a:gd name="connsiteY0" fmla="*/ 686864 h 686864"/>
                <a:gd name="connsiteX1" fmla="*/ 139959 w 1436915"/>
                <a:gd name="connsiteY1" fmla="*/ 453599 h 686864"/>
                <a:gd name="connsiteX2" fmla="*/ 475862 w 1436915"/>
                <a:gd name="connsiteY2" fmla="*/ 462929 h 686864"/>
                <a:gd name="connsiteX3" fmla="*/ 774441 w 1436915"/>
                <a:gd name="connsiteY3" fmla="*/ 99036 h 686864"/>
                <a:gd name="connsiteX4" fmla="*/ 1101011 w 1436915"/>
                <a:gd name="connsiteY4" fmla="*/ 5728 h 686864"/>
                <a:gd name="connsiteX5" fmla="*/ 1436915 w 1436915"/>
                <a:gd name="connsiteY5" fmla="*/ 117696 h 686864"/>
                <a:gd name="connsiteX0" fmla="*/ 0 w 1436915"/>
                <a:gd name="connsiteY0" fmla="*/ 699814 h 699814"/>
                <a:gd name="connsiteX1" fmla="*/ 139959 w 1436915"/>
                <a:gd name="connsiteY1" fmla="*/ 466549 h 699814"/>
                <a:gd name="connsiteX2" fmla="*/ 475862 w 1436915"/>
                <a:gd name="connsiteY2" fmla="*/ 475879 h 699814"/>
                <a:gd name="connsiteX3" fmla="*/ 774441 w 1436915"/>
                <a:gd name="connsiteY3" fmla="*/ 111986 h 699814"/>
                <a:gd name="connsiteX4" fmla="*/ 1101011 w 1436915"/>
                <a:gd name="connsiteY4" fmla="*/ 18678 h 699814"/>
                <a:gd name="connsiteX5" fmla="*/ 1436915 w 1436915"/>
                <a:gd name="connsiteY5" fmla="*/ 130646 h 699814"/>
                <a:gd name="connsiteX0" fmla="*/ 0 w 1436915"/>
                <a:gd name="connsiteY0" fmla="*/ 692271 h 692271"/>
                <a:gd name="connsiteX1" fmla="*/ 139959 w 1436915"/>
                <a:gd name="connsiteY1" fmla="*/ 459006 h 692271"/>
                <a:gd name="connsiteX2" fmla="*/ 475862 w 1436915"/>
                <a:gd name="connsiteY2" fmla="*/ 468336 h 692271"/>
                <a:gd name="connsiteX3" fmla="*/ 774441 w 1436915"/>
                <a:gd name="connsiteY3" fmla="*/ 104443 h 692271"/>
                <a:gd name="connsiteX4" fmla="*/ 1045027 w 1436915"/>
                <a:gd name="connsiteY4" fmla="*/ 20465 h 692271"/>
                <a:gd name="connsiteX5" fmla="*/ 1436915 w 1436915"/>
                <a:gd name="connsiteY5" fmla="*/ 123103 h 692271"/>
                <a:gd name="connsiteX0" fmla="*/ 0 w 1436915"/>
                <a:gd name="connsiteY0" fmla="*/ 684114 h 684114"/>
                <a:gd name="connsiteX1" fmla="*/ 139959 w 1436915"/>
                <a:gd name="connsiteY1" fmla="*/ 450849 h 684114"/>
                <a:gd name="connsiteX2" fmla="*/ 475862 w 1436915"/>
                <a:gd name="connsiteY2" fmla="*/ 460179 h 684114"/>
                <a:gd name="connsiteX3" fmla="*/ 774441 w 1436915"/>
                <a:gd name="connsiteY3" fmla="*/ 96286 h 684114"/>
                <a:gd name="connsiteX4" fmla="*/ 1045027 w 1436915"/>
                <a:gd name="connsiteY4" fmla="*/ 12308 h 684114"/>
                <a:gd name="connsiteX5" fmla="*/ 1436915 w 1436915"/>
                <a:gd name="connsiteY5" fmla="*/ 114946 h 684114"/>
                <a:gd name="connsiteX0" fmla="*/ 0 w 1436915"/>
                <a:gd name="connsiteY0" fmla="*/ 684114 h 684114"/>
                <a:gd name="connsiteX1" fmla="*/ 139959 w 1436915"/>
                <a:gd name="connsiteY1" fmla="*/ 450849 h 684114"/>
                <a:gd name="connsiteX2" fmla="*/ 475862 w 1436915"/>
                <a:gd name="connsiteY2" fmla="*/ 460179 h 684114"/>
                <a:gd name="connsiteX3" fmla="*/ 765110 w 1436915"/>
                <a:gd name="connsiteY3" fmla="*/ 180262 h 684114"/>
                <a:gd name="connsiteX4" fmla="*/ 1045027 w 1436915"/>
                <a:gd name="connsiteY4" fmla="*/ 12308 h 684114"/>
                <a:gd name="connsiteX5" fmla="*/ 1436915 w 1436915"/>
                <a:gd name="connsiteY5" fmla="*/ 114946 h 684114"/>
                <a:gd name="connsiteX0" fmla="*/ 0 w 1436915"/>
                <a:gd name="connsiteY0" fmla="*/ 663265 h 663265"/>
                <a:gd name="connsiteX1" fmla="*/ 139959 w 1436915"/>
                <a:gd name="connsiteY1" fmla="*/ 430000 h 663265"/>
                <a:gd name="connsiteX2" fmla="*/ 475862 w 1436915"/>
                <a:gd name="connsiteY2" fmla="*/ 439330 h 663265"/>
                <a:gd name="connsiteX3" fmla="*/ 765110 w 1436915"/>
                <a:gd name="connsiteY3" fmla="*/ 159413 h 663265"/>
                <a:gd name="connsiteX4" fmla="*/ 1101011 w 1436915"/>
                <a:gd name="connsiteY4" fmla="*/ 19451 h 663265"/>
                <a:gd name="connsiteX5" fmla="*/ 1436915 w 1436915"/>
                <a:gd name="connsiteY5" fmla="*/ 94097 h 663265"/>
                <a:gd name="connsiteX0" fmla="*/ 0 w 1427585"/>
                <a:gd name="connsiteY0" fmla="*/ 759964 h 759964"/>
                <a:gd name="connsiteX1" fmla="*/ 139959 w 1427585"/>
                <a:gd name="connsiteY1" fmla="*/ 526699 h 759964"/>
                <a:gd name="connsiteX2" fmla="*/ 475862 w 1427585"/>
                <a:gd name="connsiteY2" fmla="*/ 536029 h 759964"/>
                <a:gd name="connsiteX3" fmla="*/ 765110 w 1427585"/>
                <a:gd name="connsiteY3" fmla="*/ 256112 h 759964"/>
                <a:gd name="connsiteX4" fmla="*/ 1101011 w 1427585"/>
                <a:gd name="connsiteY4" fmla="*/ 116150 h 759964"/>
                <a:gd name="connsiteX5" fmla="*/ 1427585 w 1427585"/>
                <a:gd name="connsiteY5" fmla="*/ 41507 h 759964"/>
                <a:gd name="connsiteX0" fmla="*/ 0 w 1427585"/>
                <a:gd name="connsiteY0" fmla="*/ 718457 h 718457"/>
                <a:gd name="connsiteX1" fmla="*/ 139959 w 1427585"/>
                <a:gd name="connsiteY1" fmla="*/ 485192 h 718457"/>
                <a:gd name="connsiteX2" fmla="*/ 475862 w 1427585"/>
                <a:gd name="connsiteY2" fmla="*/ 494522 h 718457"/>
                <a:gd name="connsiteX3" fmla="*/ 765110 w 1427585"/>
                <a:gd name="connsiteY3" fmla="*/ 214605 h 718457"/>
                <a:gd name="connsiteX4" fmla="*/ 1101011 w 1427585"/>
                <a:gd name="connsiteY4" fmla="*/ 74643 h 718457"/>
                <a:gd name="connsiteX5" fmla="*/ 1427585 w 1427585"/>
                <a:gd name="connsiteY5" fmla="*/ 0 h 718457"/>
                <a:gd name="connsiteX0" fmla="*/ 0 w 1427585"/>
                <a:gd name="connsiteY0" fmla="*/ 718457 h 718457"/>
                <a:gd name="connsiteX1" fmla="*/ 139959 w 1427585"/>
                <a:gd name="connsiteY1" fmla="*/ 485192 h 718457"/>
                <a:gd name="connsiteX2" fmla="*/ 475862 w 1427585"/>
                <a:gd name="connsiteY2" fmla="*/ 494522 h 718457"/>
                <a:gd name="connsiteX3" fmla="*/ 765110 w 1427585"/>
                <a:gd name="connsiteY3" fmla="*/ 214605 h 718457"/>
                <a:gd name="connsiteX4" fmla="*/ 1026366 w 1427585"/>
                <a:gd name="connsiteY4" fmla="*/ 46651 h 718457"/>
                <a:gd name="connsiteX5" fmla="*/ 1427585 w 1427585"/>
                <a:gd name="connsiteY5" fmla="*/ 0 h 718457"/>
                <a:gd name="connsiteX0" fmla="*/ 0 w 1427585"/>
                <a:gd name="connsiteY0" fmla="*/ 723303 h 723303"/>
                <a:gd name="connsiteX1" fmla="*/ 139959 w 1427585"/>
                <a:gd name="connsiteY1" fmla="*/ 490038 h 723303"/>
                <a:gd name="connsiteX2" fmla="*/ 475862 w 1427585"/>
                <a:gd name="connsiteY2" fmla="*/ 499368 h 723303"/>
                <a:gd name="connsiteX3" fmla="*/ 765110 w 1427585"/>
                <a:gd name="connsiteY3" fmla="*/ 219451 h 723303"/>
                <a:gd name="connsiteX4" fmla="*/ 1026366 w 1427585"/>
                <a:gd name="connsiteY4" fmla="*/ 51497 h 723303"/>
                <a:gd name="connsiteX5" fmla="*/ 1427585 w 1427585"/>
                <a:gd name="connsiteY5" fmla="*/ 4846 h 723303"/>
                <a:gd name="connsiteX0" fmla="*/ 0 w 1427585"/>
                <a:gd name="connsiteY0" fmla="*/ 723303 h 723303"/>
                <a:gd name="connsiteX1" fmla="*/ 139959 w 1427585"/>
                <a:gd name="connsiteY1" fmla="*/ 490038 h 723303"/>
                <a:gd name="connsiteX2" fmla="*/ 559837 w 1427585"/>
                <a:gd name="connsiteY2" fmla="*/ 639327 h 723303"/>
                <a:gd name="connsiteX3" fmla="*/ 765110 w 1427585"/>
                <a:gd name="connsiteY3" fmla="*/ 219451 h 723303"/>
                <a:gd name="connsiteX4" fmla="*/ 1026366 w 1427585"/>
                <a:gd name="connsiteY4" fmla="*/ 51497 h 723303"/>
                <a:gd name="connsiteX5" fmla="*/ 1427585 w 1427585"/>
                <a:gd name="connsiteY5" fmla="*/ 4846 h 723303"/>
                <a:gd name="connsiteX0" fmla="*/ 0 w 1427585"/>
                <a:gd name="connsiteY0" fmla="*/ 723303 h 723303"/>
                <a:gd name="connsiteX1" fmla="*/ 242596 w 1427585"/>
                <a:gd name="connsiteY1" fmla="*/ 471377 h 723303"/>
                <a:gd name="connsiteX2" fmla="*/ 559837 w 1427585"/>
                <a:gd name="connsiteY2" fmla="*/ 639327 h 723303"/>
                <a:gd name="connsiteX3" fmla="*/ 765110 w 1427585"/>
                <a:gd name="connsiteY3" fmla="*/ 219451 h 723303"/>
                <a:gd name="connsiteX4" fmla="*/ 1026366 w 1427585"/>
                <a:gd name="connsiteY4" fmla="*/ 51497 h 723303"/>
                <a:gd name="connsiteX5" fmla="*/ 1427585 w 1427585"/>
                <a:gd name="connsiteY5" fmla="*/ 4846 h 723303"/>
                <a:gd name="connsiteX0" fmla="*/ 0 w 1427585"/>
                <a:gd name="connsiteY0" fmla="*/ 723303 h 723303"/>
                <a:gd name="connsiteX1" fmla="*/ 242596 w 1427585"/>
                <a:gd name="connsiteY1" fmla="*/ 471377 h 723303"/>
                <a:gd name="connsiteX2" fmla="*/ 550507 w 1427585"/>
                <a:gd name="connsiteY2" fmla="*/ 480706 h 723303"/>
                <a:gd name="connsiteX3" fmla="*/ 765110 w 1427585"/>
                <a:gd name="connsiteY3" fmla="*/ 219451 h 723303"/>
                <a:gd name="connsiteX4" fmla="*/ 1026366 w 1427585"/>
                <a:gd name="connsiteY4" fmla="*/ 51497 h 723303"/>
                <a:gd name="connsiteX5" fmla="*/ 1427585 w 1427585"/>
                <a:gd name="connsiteY5" fmla="*/ 4846 h 723303"/>
                <a:gd name="connsiteX0" fmla="*/ 0 w 1427585"/>
                <a:gd name="connsiteY0" fmla="*/ 723303 h 723303"/>
                <a:gd name="connsiteX1" fmla="*/ 242596 w 1427585"/>
                <a:gd name="connsiteY1" fmla="*/ 471377 h 723303"/>
                <a:gd name="connsiteX2" fmla="*/ 550507 w 1427585"/>
                <a:gd name="connsiteY2" fmla="*/ 480706 h 723303"/>
                <a:gd name="connsiteX3" fmla="*/ 886408 w 1427585"/>
                <a:gd name="connsiteY3" fmla="*/ 322088 h 723303"/>
                <a:gd name="connsiteX4" fmla="*/ 1026366 w 1427585"/>
                <a:gd name="connsiteY4" fmla="*/ 51497 h 723303"/>
                <a:gd name="connsiteX5" fmla="*/ 1427585 w 1427585"/>
                <a:gd name="connsiteY5" fmla="*/ 4846 h 723303"/>
                <a:gd name="connsiteX0" fmla="*/ 0 w 1427585"/>
                <a:gd name="connsiteY0" fmla="*/ 718457 h 718457"/>
                <a:gd name="connsiteX1" fmla="*/ 242596 w 1427585"/>
                <a:gd name="connsiteY1" fmla="*/ 466531 h 718457"/>
                <a:gd name="connsiteX2" fmla="*/ 550507 w 1427585"/>
                <a:gd name="connsiteY2" fmla="*/ 475860 h 718457"/>
                <a:gd name="connsiteX3" fmla="*/ 886408 w 1427585"/>
                <a:gd name="connsiteY3" fmla="*/ 317242 h 718457"/>
                <a:gd name="connsiteX4" fmla="*/ 1147664 w 1427585"/>
                <a:gd name="connsiteY4" fmla="*/ 354561 h 718457"/>
                <a:gd name="connsiteX5" fmla="*/ 1427585 w 1427585"/>
                <a:gd name="connsiteY5" fmla="*/ 0 h 718457"/>
                <a:gd name="connsiteX0" fmla="*/ 0 w 1502229"/>
                <a:gd name="connsiteY0" fmla="*/ 403851 h 403851"/>
                <a:gd name="connsiteX1" fmla="*/ 242596 w 1502229"/>
                <a:gd name="connsiteY1" fmla="*/ 151925 h 403851"/>
                <a:gd name="connsiteX2" fmla="*/ 550507 w 1502229"/>
                <a:gd name="connsiteY2" fmla="*/ 161254 h 403851"/>
                <a:gd name="connsiteX3" fmla="*/ 886408 w 1502229"/>
                <a:gd name="connsiteY3" fmla="*/ 2636 h 403851"/>
                <a:gd name="connsiteX4" fmla="*/ 1147664 w 1502229"/>
                <a:gd name="connsiteY4" fmla="*/ 39955 h 403851"/>
                <a:gd name="connsiteX5" fmla="*/ 1502229 w 1502229"/>
                <a:gd name="connsiteY5" fmla="*/ 310545 h 403851"/>
                <a:gd name="connsiteX0" fmla="*/ 0 w 1502229"/>
                <a:gd name="connsiteY0" fmla="*/ 403851 h 403851"/>
                <a:gd name="connsiteX1" fmla="*/ 242596 w 1502229"/>
                <a:gd name="connsiteY1" fmla="*/ 151925 h 403851"/>
                <a:gd name="connsiteX2" fmla="*/ 550507 w 1502229"/>
                <a:gd name="connsiteY2" fmla="*/ 161254 h 403851"/>
                <a:gd name="connsiteX3" fmla="*/ 886408 w 1502229"/>
                <a:gd name="connsiteY3" fmla="*/ 2636 h 403851"/>
                <a:gd name="connsiteX4" fmla="*/ 1147664 w 1502229"/>
                <a:gd name="connsiteY4" fmla="*/ 39955 h 403851"/>
                <a:gd name="connsiteX5" fmla="*/ 1502229 w 1502229"/>
                <a:gd name="connsiteY5" fmla="*/ 310545 h 403851"/>
                <a:gd name="connsiteX0" fmla="*/ 0 w 1502229"/>
                <a:gd name="connsiteY0" fmla="*/ 413063 h 413063"/>
                <a:gd name="connsiteX1" fmla="*/ 242596 w 1502229"/>
                <a:gd name="connsiteY1" fmla="*/ 161137 h 413063"/>
                <a:gd name="connsiteX2" fmla="*/ 550507 w 1502229"/>
                <a:gd name="connsiteY2" fmla="*/ 170466 h 413063"/>
                <a:gd name="connsiteX3" fmla="*/ 886408 w 1502229"/>
                <a:gd name="connsiteY3" fmla="*/ 11848 h 413063"/>
                <a:gd name="connsiteX4" fmla="*/ 1147664 w 1502229"/>
                <a:gd name="connsiteY4" fmla="*/ 49167 h 413063"/>
                <a:gd name="connsiteX5" fmla="*/ 1502229 w 1502229"/>
                <a:gd name="connsiteY5" fmla="*/ 319757 h 413063"/>
                <a:gd name="connsiteX0" fmla="*/ 0 w 1502229"/>
                <a:gd name="connsiteY0" fmla="*/ 413063 h 413063"/>
                <a:gd name="connsiteX1" fmla="*/ 242596 w 1502229"/>
                <a:gd name="connsiteY1" fmla="*/ 161137 h 413063"/>
                <a:gd name="connsiteX2" fmla="*/ 550507 w 1502229"/>
                <a:gd name="connsiteY2" fmla="*/ 170466 h 413063"/>
                <a:gd name="connsiteX3" fmla="*/ 886408 w 1502229"/>
                <a:gd name="connsiteY3" fmla="*/ 11848 h 413063"/>
                <a:gd name="connsiteX4" fmla="*/ 1147664 w 1502229"/>
                <a:gd name="connsiteY4" fmla="*/ 49167 h 413063"/>
                <a:gd name="connsiteX5" fmla="*/ 1502229 w 1502229"/>
                <a:gd name="connsiteY5" fmla="*/ 319757 h 413063"/>
                <a:gd name="connsiteX0" fmla="*/ 0 w 1502229"/>
                <a:gd name="connsiteY0" fmla="*/ 425766 h 425766"/>
                <a:gd name="connsiteX1" fmla="*/ 242596 w 1502229"/>
                <a:gd name="connsiteY1" fmla="*/ 173840 h 425766"/>
                <a:gd name="connsiteX2" fmla="*/ 550507 w 1502229"/>
                <a:gd name="connsiteY2" fmla="*/ 183169 h 425766"/>
                <a:gd name="connsiteX3" fmla="*/ 886408 w 1502229"/>
                <a:gd name="connsiteY3" fmla="*/ 24551 h 425766"/>
                <a:gd name="connsiteX4" fmla="*/ 1147664 w 1502229"/>
                <a:gd name="connsiteY4" fmla="*/ 61870 h 425766"/>
                <a:gd name="connsiteX5" fmla="*/ 1502229 w 1502229"/>
                <a:gd name="connsiteY5" fmla="*/ 332460 h 42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229" h="425766">
                  <a:moveTo>
                    <a:pt x="0" y="425766"/>
                  </a:moveTo>
                  <a:cubicBezTo>
                    <a:pt x="34989" y="301358"/>
                    <a:pt x="150845" y="214273"/>
                    <a:pt x="242596" y="173840"/>
                  </a:cubicBezTo>
                  <a:cubicBezTo>
                    <a:pt x="334347" y="133407"/>
                    <a:pt x="443205" y="208050"/>
                    <a:pt x="550507" y="183169"/>
                  </a:cubicBezTo>
                  <a:cubicBezTo>
                    <a:pt x="657809" y="158288"/>
                    <a:pt x="786882" y="44767"/>
                    <a:pt x="886408" y="24551"/>
                  </a:cubicBezTo>
                  <a:cubicBezTo>
                    <a:pt x="985934" y="4335"/>
                    <a:pt x="1075637" y="-33144"/>
                    <a:pt x="1147664" y="61870"/>
                  </a:cubicBezTo>
                  <a:cubicBezTo>
                    <a:pt x="1281860" y="238053"/>
                    <a:pt x="1368489" y="348010"/>
                    <a:pt x="1502229" y="332460"/>
                  </a:cubicBezTo>
                </a:path>
              </a:pathLst>
            </a:cu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B306874F-87A3-B84E-8EE9-8545EBF5E603}"/>
                </a:ext>
              </a:extLst>
            </p:cNvPr>
            <p:cNvSpPr/>
            <p:nvPr/>
          </p:nvSpPr>
          <p:spPr>
            <a:xfrm>
              <a:off x="8858828" y="3972613"/>
              <a:ext cx="1449887" cy="746335"/>
            </a:xfrm>
            <a:custGeom>
              <a:avLst/>
              <a:gdLst>
                <a:gd name="connsiteX0" fmla="*/ 0 w 1446245"/>
                <a:gd name="connsiteY0" fmla="*/ 998376 h 998376"/>
                <a:gd name="connsiteX1" fmla="*/ 139959 w 1446245"/>
                <a:gd name="connsiteY1" fmla="*/ 709127 h 998376"/>
                <a:gd name="connsiteX2" fmla="*/ 419878 w 1446245"/>
                <a:gd name="connsiteY2" fmla="*/ 755780 h 998376"/>
                <a:gd name="connsiteX3" fmla="*/ 802433 w 1446245"/>
                <a:gd name="connsiteY3" fmla="*/ 279919 h 998376"/>
                <a:gd name="connsiteX4" fmla="*/ 1129004 w 1446245"/>
                <a:gd name="connsiteY4" fmla="*/ 242596 h 998376"/>
                <a:gd name="connsiteX5" fmla="*/ 1446245 w 1446245"/>
                <a:gd name="connsiteY5" fmla="*/ 0 h 998376"/>
                <a:gd name="connsiteX0" fmla="*/ 0 w 1446245"/>
                <a:gd name="connsiteY0" fmla="*/ 998376 h 998376"/>
                <a:gd name="connsiteX1" fmla="*/ 139959 w 1446245"/>
                <a:gd name="connsiteY1" fmla="*/ 765111 h 998376"/>
                <a:gd name="connsiteX2" fmla="*/ 419878 w 1446245"/>
                <a:gd name="connsiteY2" fmla="*/ 755780 h 998376"/>
                <a:gd name="connsiteX3" fmla="*/ 802433 w 1446245"/>
                <a:gd name="connsiteY3" fmla="*/ 279919 h 998376"/>
                <a:gd name="connsiteX4" fmla="*/ 1129004 w 1446245"/>
                <a:gd name="connsiteY4" fmla="*/ 242596 h 998376"/>
                <a:gd name="connsiteX5" fmla="*/ 1446245 w 1446245"/>
                <a:gd name="connsiteY5" fmla="*/ 0 h 998376"/>
                <a:gd name="connsiteX0" fmla="*/ 0 w 1446245"/>
                <a:gd name="connsiteY0" fmla="*/ 998376 h 998376"/>
                <a:gd name="connsiteX1" fmla="*/ 139959 w 1446245"/>
                <a:gd name="connsiteY1" fmla="*/ 765111 h 998376"/>
                <a:gd name="connsiteX2" fmla="*/ 587829 w 1446245"/>
                <a:gd name="connsiteY2" fmla="*/ 662474 h 998376"/>
                <a:gd name="connsiteX3" fmla="*/ 802433 w 1446245"/>
                <a:gd name="connsiteY3" fmla="*/ 279919 h 998376"/>
                <a:gd name="connsiteX4" fmla="*/ 1129004 w 1446245"/>
                <a:gd name="connsiteY4" fmla="*/ 242596 h 998376"/>
                <a:gd name="connsiteX5" fmla="*/ 1446245 w 1446245"/>
                <a:gd name="connsiteY5" fmla="*/ 0 h 998376"/>
                <a:gd name="connsiteX0" fmla="*/ 0 w 1446245"/>
                <a:gd name="connsiteY0" fmla="*/ 998376 h 998376"/>
                <a:gd name="connsiteX1" fmla="*/ 139959 w 1446245"/>
                <a:gd name="connsiteY1" fmla="*/ 765111 h 998376"/>
                <a:gd name="connsiteX2" fmla="*/ 587829 w 1446245"/>
                <a:gd name="connsiteY2" fmla="*/ 662474 h 998376"/>
                <a:gd name="connsiteX3" fmla="*/ 905070 w 1446245"/>
                <a:gd name="connsiteY3" fmla="*/ 475862 h 998376"/>
                <a:gd name="connsiteX4" fmla="*/ 1129004 w 1446245"/>
                <a:gd name="connsiteY4" fmla="*/ 242596 h 998376"/>
                <a:gd name="connsiteX5" fmla="*/ 1446245 w 1446245"/>
                <a:gd name="connsiteY5" fmla="*/ 0 h 998376"/>
                <a:gd name="connsiteX0" fmla="*/ 0 w 1446245"/>
                <a:gd name="connsiteY0" fmla="*/ 998376 h 998376"/>
                <a:gd name="connsiteX1" fmla="*/ 139959 w 1446245"/>
                <a:gd name="connsiteY1" fmla="*/ 765111 h 998376"/>
                <a:gd name="connsiteX2" fmla="*/ 587829 w 1446245"/>
                <a:gd name="connsiteY2" fmla="*/ 662474 h 998376"/>
                <a:gd name="connsiteX3" fmla="*/ 905070 w 1446245"/>
                <a:gd name="connsiteY3" fmla="*/ 475862 h 998376"/>
                <a:gd name="connsiteX4" fmla="*/ 1212979 w 1446245"/>
                <a:gd name="connsiteY4" fmla="*/ 382555 h 998376"/>
                <a:gd name="connsiteX5" fmla="*/ 1446245 w 1446245"/>
                <a:gd name="connsiteY5" fmla="*/ 0 h 998376"/>
                <a:gd name="connsiteX0" fmla="*/ 0 w 1446245"/>
                <a:gd name="connsiteY0" fmla="*/ 858417 h 858417"/>
                <a:gd name="connsiteX1" fmla="*/ 139959 w 1446245"/>
                <a:gd name="connsiteY1" fmla="*/ 625152 h 858417"/>
                <a:gd name="connsiteX2" fmla="*/ 587829 w 1446245"/>
                <a:gd name="connsiteY2" fmla="*/ 522515 h 858417"/>
                <a:gd name="connsiteX3" fmla="*/ 905070 w 1446245"/>
                <a:gd name="connsiteY3" fmla="*/ 335903 h 858417"/>
                <a:gd name="connsiteX4" fmla="*/ 1212979 w 1446245"/>
                <a:gd name="connsiteY4" fmla="*/ 242596 h 858417"/>
                <a:gd name="connsiteX5" fmla="*/ 1446245 w 1446245"/>
                <a:gd name="connsiteY5" fmla="*/ 0 h 858417"/>
                <a:gd name="connsiteX0" fmla="*/ 0 w 1446245"/>
                <a:gd name="connsiteY0" fmla="*/ 858417 h 858417"/>
                <a:gd name="connsiteX1" fmla="*/ 139959 w 1446245"/>
                <a:gd name="connsiteY1" fmla="*/ 625152 h 858417"/>
                <a:gd name="connsiteX2" fmla="*/ 475862 w 1446245"/>
                <a:gd name="connsiteY2" fmla="*/ 634482 h 858417"/>
                <a:gd name="connsiteX3" fmla="*/ 905070 w 1446245"/>
                <a:gd name="connsiteY3" fmla="*/ 335903 h 858417"/>
                <a:gd name="connsiteX4" fmla="*/ 1212979 w 1446245"/>
                <a:gd name="connsiteY4" fmla="*/ 242596 h 858417"/>
                <a:gd name="connsiteX5" fmla="*/ 1446245 w 1446245"/>
                <a:gd name="connsiteY5" fmla="*/ 0 h 858417"/>
                <a:gd name="connsiteX0" fmla="*/ 0 w 1446245"/>
                <a:gd name="connsiteY0" fmla="*/ 858417 h 858417"/>
                <a:gd name="connsiteX1" fmla="*/ 139959 w 1446245"/>
                <a:gd name="connsiteY1" fmla="*/ 625152 h 858417"/>
                <a:gd name="connsiteX2" fmla="*/ 475862 w 1446245"/>
                <a:gd name="connsiteY2" fmla="*/ 634482 h 858417"/>
                <a:gd name="connsiteX3" fmla="*/ 905070 w 1446245"/>
                <a:gd name="connsiteY3" fmla="*/ 335903 h 858417"/>
                <a:gd name="connsiteX4" fmla="*/ 1184987 w 1446245"/>
                <a:gd name="connsiteY4" fmla="*/ 177281 h 858417"/>
                <a:gd name="connsiteX5" fmla="*/ 1446245 w 1446245"/>
                <a:gd name="connsiteY5" fmla="*/ 0 h 858417"/>
                <a:gd name="connsiteX0" fmla="*/ 0 w 1446245"/>
                <a:gd name="connsiteY0" fmla="*/ 858417 h 858417"/>
                <a:gd name="connsiteX1" fmla="*/ 139959 w 1446245"/>
                <a:gd name="connsiteY1" fmla="*/ 625152 h 858417"/>
                <a:gd name="connsiteX2" fmla="*/ 475862 w 1446245"/>
                <a:gd name="connsiteY2" fmla="*/ 634482 h 858417"/>
                <a:gd name="connsiteX3" fmla="*/ 774441 w 1446245"/>
                <a:gd name="connsiteY3" fmla="*/ 345234 h 858417"/>
                <a:gd name="connsiteX4" fmla="*/ 1184987 w 1446245"/>
                <a:gd name="connsiteY4" fmla="*/ 177281 h 858417"/>
                <a:gd name="connsiteX5" fmla="*/ 1446245 w 1446245"/>
                <a:gd name="connsiteY5" fmla="*/ 0 h 858417"/>
                <a:gd name="connsiteX0" fmla="*/ 0 w 1446245"/>
                <a:gd name="connsiteY0" fmla="*/ 858417 h 858417"/>
                <a:gd name="connsiteX1" fmla="*/ 139959 w 1446245"/>
                <a:gd name="connsiteY1" fmla="*/ 625152 h 858417"/>
                <a:gd name="connsiteX2" fmla="*/ 475862 w 1446245"/>
                <a:gd name="connsiteY2" fmla="*/ 634482 h 858417"/>
                <a:gd name="connsiteX3" fmla="*/ 774441 w 1446245"/>
                <a:gd name="connsiteY3" fmla="*/ 270589 h 858417"/>
                <a:gd name="connsiteX4" fmla="*/ 1184987 w 1446245"/>
                <a:gd name="connsiteY4" fmla="*/ 177281 h 858417"/>
                <a:gd name="connsiteX5" fmla="*/ 1446245 w 1446245"/>
                <a:gd name="connsiteY5" fmla="*/ 0 h 858417"/>
                <a:gd name="connsiteX0" fmla="*/ 0 w 1446245"/>
                <a:gd name="connsiteY0" fmla="*/ 858417 h 858417"/>
                <a:gd name="connsiteX1" fmla="*/ 139959 w 1446245"/>
                <a:gd name="connsiteY1" fmla="*/ 625152 h 858417"/>
                <a:gd name="connsiteX2" fmla="*/ 475862 w 1446245"/>
                <a:gd name="connsiteY2" fmla="*/ 634482 h 858417"/>
                <a:gd name="connsiteX3" fmla="*/ 774441 w 1446245"/>
                <a:gd name="connsiteY3" fmla="*/ 270589 h 858417"/>
                <a:gd name="connsiteX4" fmla="*/ 1194318 w 1446245"/>
                <a:gd name="connsiteY4" fmla="*/ 233265 h 858417"/>
                <a:gd name="connsiteX5" fmla="*/ 1446245 w 1446245"/>
                <a:gd name="connsiteY5" fmla="*/ 0 h 858417"/>
                <a:gd name="connsiteX0" fmla="*/ 0 w 1446245"/>
                <a:gd name="connsiteY0" fmla="*/ 635279 h 635279"/>
                <a:gd name="connsiteX1" fmla="*/ 139959 w 1446245"/>
                <a:gd name="connsiteY1" fmla="*/ 402014 h 635279"/>
                <a:gd name="connsiteX2" fmla="*/ 475862 w 1446245"/>
                <a:gd name="connsiteY2" fmla="*/ 411344 h 635279"/>
                <a:gd name="connsiteX3" fmla="*/ 774441 w 1446245"/>
                <a:gd name="connsiteY3" fmla="*/ 47451 h 635279"/>
                <a:gd name="connsiteX4" fmla="*/ 1194318 w 1446245"/>
                <a:gd name="connsiteY4" fmla="*/ 10127 h 635279"/>
                <a:gd name="connsiteX5" fmla="*/ 1446245 w 1446245"/>
                <a:gd name="connsiteY5" fmla="*/ 797 h 635279"/>
                <a:gd name="connsiteX0" fmla="*/ 0 w 1446245"/>
                <a:gd name="connsiteY0" fmla="*/ 697618 h 697618"/>
                <a:gd name="connsiteX1" fmla="*/ 139959 w 1446245"/>
                <a:gd name="connsiteY1" fmla="*/ 464353 h 697618"/>
                <a:gd name="connsiteX2" fmla="*/ 475862 w 1446245"/>
                <a:gd name="connsiteY2" fmla="*/ 473683 h 697618"/>
                <a:gd name="connsiteX3" fmla="*/ 774441 w 1446245"/>
                <a:gd name="connsiteY3" fmla="*/ 109790 h 697618"/>
                <a:gd name="connsiteX4" fmla="*/ 1184987 w 1446245"/>
                <a:gd name="connsiteY4" fmla="*/ 7151 h 697618"/>
                <a:gd name="connsiteX5" fmla="*/ 1446245 w 1446245"/>
                <a:gd name="connsiteY5" fmla="*/ 63136 h 697618"/>
                <a:gd name="connsiteX0" fmla="*/ 0 w 1446245"/>
                <a:gd name="connsiteY0" fmla="*/ 688599 h 688599"/>
                <a:gd name="connsiteX1" fmla="*/ 139959 w 1446245"/>
                <a:gd name="connsiteY1" fmla="*/ 455334 h 688599"/>
                <a:gd name="connsiteX2" fmla="*/ 475862 w 1446245"/>
                <a:gd name="connsiteY2" fmla="*/ 464664 h 688599"/>
                <a:gd name="connsiteX3" fmla="*/ 774441 w 1446245"/>
                <a:gd name="connsiteY3" fmla="*/ 100771 h 688599"/>
                <a:gd name="connsiteX4" fmla="*/ 1101011 w 1446245"/>
                <a:gd name="connsiteY4" fmla="*/ 7463 h 688599"/>
                <a:gd name="connsiteX5" fmla="*/ 1446245 w 1446245"/>
                <a:gd name="connsiteY5" fmla="*/ 54117 h 688599"/>
                <a:gd name="connsiteX0" fmla="*/ 0 w 1436915"/>
                <a:gd name="connsiteY0" fmla="*/ 686864 h 686864"/>
                <a:gd name="connsiteX1" fmla="*/ 139959 w 1436915"/>
                <a:gd name="connsiteY1" fmla="*/ 453599 h 686864"/>
                <a:gd name="connsiteX2" fmla="*/ 475862 w 1436915"/>
                <a:gd name="connsiteY2" fmla="*/ 462929 h 686864"/>
                <a:gd name="connsiteX3" fmla="*/ 774441 w 1436915"/>
                <a:gd name="connsiteY3" fmla="*/ 99036 h 686864"/>
                <a:gd name="connsiteX4" fmla="*/ 1101011 w 1436915"/>
                <a:gd name="connsiteY4" fmla="*/ 5728 h 686864"/>
                <a:gd name="connsiteX5" fmla="*/ 1436915 w 1436915"/>
                <a:gd name="connsiteY5" fmla="*/ 117696 h 686864"/>
                <a:gd name="connsiteX0" fmla="*/ 0 w 1436915"/>
                <a:gd name="connsiteY0" fmla="*/ 699814 h 699814"/>
                <a:gd name="connsiteX1" fmla="*/ 139959 w 1436915"/>
                <a:gd name="connsiteY1" fmla="*/ 466549 h 699814"/>
                <a:gd name="connsiteX2" fmla="*/ 475862 w 1436915"/>
                <a:gd name="connsiteY2" fmla="*/ 475879 h 699814"/>
                <a:gd name="connsiteX3" fmla="*/ 774441 w 1436915"/>
                <a:gd name="connsiteY3" fmla="*/ 111986 h 699814"/>
                <a:gd name="connsiteX4" fmla="*/ 1101011 w 1436915"/>
                <a:gd name="connsiteY4" fmla="*/ 18678 h 699814"/>
                <a:gd name="connsiteX5" fmla="*/ 1436915 w 1436915"/>
                <a:gd name="connsiteY5" fmla="*/ 130646 h 699814"/>
                <a:gd name="connsiteX0" fmla="*/ 0 w 1436915"/>
                <a:gd name="connsiteY0" fmla="*/ 692271 h 692271"/>
                <a:gd name="connsiteX1" fmla="*/ 139959 w 1436915"/>
                <a:gd name="connsiteY1" fmla="*/ 459006 h 692271"/>
                <a:gd name="connsiteX2" fmla="*/ 475862 w 1436915"/>
                <a:gd name="connsiteY2" fmla="*/ 468336 h 692271"/>
                <a:gd name="connsiteX3" fmla="*/ 774441 w 1436915"/>
                <a:gd name="connsiteY3" fmla="*/ 104443 h 692271"/>
                <a:gd name="connsiteX4" fmla="*/ 1045027 w 1436915"/>
                <a:gd name="connsiteY4" fmla="*/ 20465 h 692271"/>
                <a:gd name="connsiteX5" fmla="*/ 1436915 w 1436915"/>
                <a:gd name="connsiteY5" fmla="*/ 123103 h 692271"/>
                <a:gd name="connsiteX0" fmla="*/ 0 w 1436915"/>
                <a:gd name="connsiteY0" fmla="*/ 684114 h 684114"/>
                <a:gd name="connsiteX1" fmla="*/ 139959 w 1436915"/>
                <a:gd name="connsiteY1" fmla="*/ 450849 h 684114"/>
                <a:gd name="connsiteX2" fmla="*/ 475862 w 1436915"/>
                <a:gd name="connsiteY2" fmla="*/ 460179 h 684114"/>
                <a:gd name="connsiteX3" fmla="*/ 774441 w 1436915"/>
                <a:gd name="connsiteY3" fmla="*/ 96286 h 684114"/>
                <a:gd name="connsiteX4" fmla="*/ 1045027 w 1436915"/>
                <a:gd name="connsiteY4" fmla="*/ 12308 h 684114"/>
                <a:gd name="connsiteX5" fmla="*/ 1436915 w 1436915"/>
                <a:gd name="connsiteY5" fmla="*/ 114946 h 684114"/>
                <a:gd name="connsiteX0" fmla="*/ 0 w 1436915"/>
                <a:gd name="connsiteY0" fmla="*/ 684114 h 684114"/>
                <a:gd name="connsiteX1" fmla="*/ 139959 w 1436915"/>
                <a:gd name="connsiteY1" fmla="*/ 450849 h 684114"/>
                <a:gd name="connsiteX2" fmla="*/ 475862 w 1436915"/>
                <a:gd name="connsiteY2" fmla="*/ 460179 h 684114"/>
                <a:gd name="connsiteX3" fmla="*/ 765110 w 1436915"/>
                <a:gd name="connsiteY3" fmla="*/ 180262 h 684114"/>
                <a:gd name="connsiteX4" fmla="*/ 1045027 w 1436915"/>
                <a:gd name="connsiteY4" fmla="*/ 12308 h 684114"/>
                <a:gd name="connsiteX5" fmla="*/ 1436915 w 1436915"/>
                <a:gd name="connsiteY5" fmla="*/ 114946 h 684114"/>
                <a:gd name="connsiteX0" fmla="*/ 0 w 1436915"/>
                <a:gd name="connsiteY0" fmla="*/ 663265 h 663265"/>
                <a:gd name="connsiteX1" fmla="*/ 139959 w 1436915"/>
                <a:gd name="connsiteY1" fmla="*/ 430000 h 663265"/>
                <a:gd name="connsiteX2" fmla="*/ 475862 w 1436915"/>
                <a:gd name="connsiteY2" fmla="*/ 439330 h 663265"/>
                <a:gd name="connsiteX3" fmla="*/ 765110 w 1436915"/>
                <a:gd name="connsiteY3" fmla="*/ 159413 h 663265"/>
                <a:gd name="connsiteX4" fmla="*/ 1101011 w 1436915"/>
                <a:gd name="connsiteY4" fmla="*/ 19451 h 663265"/>
                <a:gd name="connsiteX5" fmla="*/ 1436915 w 1436915"/>
                <a:gd name="connsiteY5" fmla="*/ 94097 h 663265"/>
                <a:gd name="connsiteX0" fmla="*/ 0 w 1427585"/>
                <a:gd name="connsiteY0" fmla="*/ 759964 h 759964"/>
                <a:gd name="connsiteX1" fmla="*/ 139959 w 1427585"/>
                <a:gd name="connsiteY1" fmla="*/ 526699 h 759964"/>
                <a:gd name="connsiteX2" fmla="*/ 475862 w 1427585"/>
                <a:gd name="connsiteY2" fmla="*/ 536029 h 759964"/>
                <a:gd name="connsiteX3" fmla="*/ 765110 w 1427585"/>
                <a:gd name="connsiteY3" fmla="*/ 256112 h 759964"/>
                <a:gd name="connsiteX4" fmla="*/ 1101011 w 1427585"/>
                <a:gd name="connsiteY4" fmla="*/ 116150 h 759964"/>
                <a:gd name="connsiteX5" fmla="*/ 1427585 w 1427585"/>
                <a:gd name="connsiteY5" fmla="*/ 41507 h 759964"/>
                <a:gd name="connsiteX0" fmla="*/ 0 w 1427585"/>
                <a:gd name="connsiteY0" fmla="*/ 718457 h 718457"/>
                <a:gd name="connsiteX1" fmla="*/ 139959 w 1427585"/>
                <a:gd name="connsiteY1" fmla="*/ 485192 h 718457"/>
                <a:gd name="connsiteX2" fmla="*/ 475862 w 1427585"/>
                <a:gd name="connsiteY2" fmla="*/ 494522 h 718457"/>
                <a:gd name="connsiteX3" fmla="*/ 765110 w 1427585"/>
                <a:gd name="connsiteY3" fmla="*/ 214605 h 718457"/>
                <a:gd name="connsiteX4" fmla="*/ 1101011 w 1427585"/>
                <a:gd name="connsiteY4" fmla="*/ 74643 h 718457"/>
                <a:gd name="connsiteX5" fmla="*/ 1427585 w 1427585"/>
                <a:gd name="connsiteY5" fmla="*/ 0 h 718457"/>
                <a:gd name="connsiteX0" fmla="*/ 0 w 1427585"/>
                <a:gd name="connsiteY0" fmla="*/ 718457 h 718457"/>
                <a:gd name="connsiteX1" fmla="*/ 139959 w 1427585"/>
                <a:gd name="connsiteY1" fmla="*/ 485192 h 718457"/>
                <a:gd name="connsiteX2" fmla="*/ 475862 w 1427585"/>
                <a:gd name="connsiteY2" fmla="*/ 494522 h 718457"/>
                <a:gd name="connsiteX3" fmla="*/ 765110 w 1427585"/>
                <a:gd name="connsiteY3" fmla="*/ 214605 h 718457"/>
                <a:gd name="connsiteX4" fmla="*/ 1026366 w 1427585"/>
                <a:gd name="connsiteY4" fmla="*/ 46651 h 718457"/>
                <a:gd name="connsiteX5" fmla="*/ 1427585 w 1427585"/>
                <a:gd name="connsiteY5" fmla="*/ 0 h 718457"/>
                <a:gd name="connsiteX0" fmla="*/ 0 w 1427585"/>
                <a:gd name="connsiteY0" fmla="*/ 723303 h 723303"/>
                <a:gd name="connsiteX1" fmla="*/ 139959 w 1427585"/>
                <a:gd name="connsiteY1" fmla="*/ 490038 h 723303"/>
                <a:gd name="connsiteX2" fmla="*/ 475862 w 1427585"/>
                <a:gd name="connsiteY2" fmla="*/ 499368 h 723303"/>
                <a:gd name="connsiteX3" fmla="*/ 765110 w 1427585"/>
                <a:gd name="connsiteY3" fmla="*/ 219451 h 723303"/>
                <a:gd name="connsiteX4" fmla="*/ 1026366 w 1427585"/>
                <a:gd name="connsiteY4" fmla="*/ 51497 h 723303"/>
                <a:gd name="connsiteX5" fmla="*/ 1427585 w 1427585"/>
                <a:gd name="connsiteY5" fmla="*/ 4846 h 723303"/>
                <a:gd name="connsiteX0" fmla="*/ 0 w 1449887"/>
                <a:gd name="connsiteY0" fmla="*/ 746335 h 746335"/>
                <a:gd name="connsiteX1" fmla="*/ 139959 w 1449887"/>
                <a:gd name="connsiteY1" fmla="*/ 513070 h 746335"/>
                <a:gd name="connsiteX2" fmla="*/ 475862 w 1449887"/>
                <a:gd name="connsiteY2" fmla="*/ 522400 h 746335"/>
                <a:gd name="connsiteX3" fmla="*/ 765110 w 1449887"/>
                <a:gd name="connsiteY3" fmla="*/ 242483 h 746335"/>
                <a:gd name="connsiteX4" fmla="*/ 1026366 w 1449887"/>
                <a:gd name="connsiteY4" fmla="*/ 74529 h 746335"/>
                <a:gd name="connsiteX5" fmla="*/ 1449887 w 1449887"/>
                <a:gd name="connsiteY5" fmla="*/ 0 h 746335"/>
                <a:gd name="connsiteX0" fmla="*/ 0 w 1449887"/>
                <a:gd name="connsiteY0" fmla="*/ 746335 h 746335"/>
                <a:gd name="connsiteX1" fmla="*/ 139959 w 1449887"/>
                <a:gd name="connsiteY1" fmla="*/ 513070 h 746335"/>
                <a:gd name="connsiteX2" fmla="*/ 475862 w 1449887"/>
                <a:gd name="connsiteY2" fmla="*/ 522400 h 746335"/>
                <a:gd name="connsiteX3" fmla="*/ 765110 w 1449887"/>
                <a:gd name="connsiteY3" fmla="*/ 242483 h 746335"/>
                <a:gd name="connsiteX4" fmla="*/ 1026366 w 1449887"/>
                <a:gd name="connsiteY4" fmla="*/ 74529 h 746335"/>
                <a:gd name="connsiteX5" fmla="*/ 1449887 w 1449887"/>
                <a:gd name="connsiteY5" fmla="*/ 0 h 74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887" h="746335">
                  <a:moveTo>
                    <a:pt x="0" y="746335"/>
                  </a:moveTo>
                  <a:cubicBezTo>
                    <a:pt x="34989" y="621927"/>
                    <a:pt x="60649" y="550393"/>
                    <a:pt x="139959" y="513070"/>
                  </a:cubicBezTo>
                  <a:cubicBezTo>
                    <a:pt x="219269" y="475748"/>
                    <a:pt x="371670" y="567498"/>
                    <a:pt x="475862" y="522400"/>
                  </a:cubicBezTo>
                  <a:cubicBezTo>
                    <a:pt x="580054" y="477302"/>
                    <a:pt x="673359" y="317128"/>
                    <a:pt x="765110" y="242483"/>
                  </a:cubicBezTo>
                  <a:cubicBezTo>
                    <a:pt x="856861" y="167838"/>
                    <a:pt x="919064" y="121182"/>
                    <a:pt x="1026366" y="74529"/>
                  </a:cubicBezTo>
                  <a:cubicBezTo>
                    <a:pt x="1225421" y="-15665"/>
                    <a:pt x="1282693" y="65731"/>
                    <a:pt x="1449887" y="0"/>
                  </a:cubicBezTo>
                </a:path>
              </a:pathLst>
            </a:cu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7" name="テキスト ボックス 176">
              <a:extLst>
                <a:ext uri="{FF2B5EF4-FFF2-40B4-BE49-F238E27FC236}">
                  <a16:creationId xmlns:a16="http://schemas.microsoft.com/office/drawing/2014/main" id="{AAA177DE-6ED8-444E-826E-4607199ACF43}"/>
                </a:ext>
              </a:extLst>
            </p:cNvPr>
            <p:cNvSpPr txBox="1"/>
            <p:nvPr/>
          </p:nvSpPr>
          <p:spPr>
            <a:xfrm>
              <a:off x="10231995" y="3315880"/>
              <a:ext cx="391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b="1" dirty="0">
                  <a:solidFill>
                    <a:schemeClr val="accent4"/>
                  </a:solidFill>
                </a:rPr>
                <a:t>m</a:t>
              </a:r>
              <a:r>
                <a:rPr kumimoji="1" lang="en-US" altLang="ja-JP" sz="1400" baseline="-25000" dirty="0">
                  <a:solidFill>
                    <a:schemeClr val="accent4"/>
                  </a:solidFill>
                </a:rPr>
                <a:t>1</a:t>
              </a:r>
              <a:endParaRPr kumimoji="1" lang="ja-JP" altLang="en-US" sz="1400" baseline="-25000">
                <a:solidFill>
                  <a:schemeClr val="accent4"/>
                </a:solidFill>
              </a:endParaRPr>
            </a:p>
          </p:txBody>
        </p:sp>
        <p:sp>
          <p:nvSpPr>
            <p:cNvPr id="178" name="テキスト ボックス 177">
              <a:extLst>
                <a:ext uri="{FF2B5EF4-FFF2-40B4-BE49-F238E27FC236}">
                  <a16:creationId xmlns:a16="http://schemas.microsoft.com/office/drawing/2014/main" id="{9E36E285-D206-8747-B687-236C50C36497}"/>
                </a:ext>
              </a:extLst>
            </p:cNvPr>
            <p:cNvSpPr txBox="1"/>
            <p:nvPr/>
          </p:nvSpPr>
          <p:spPr>
            <a:xfrm>
              <a:off x="10285823" y="3774587"/>
              <a:ext cx="391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b="1" dirty="0">
                  <a:solidFill>
                    <a:schemeClr val="accent4"/>
                  </a:solidFill>
                </a:rPr>
                <a:t>m</a:t>
              </a:r>
              <a:r>
                <a:rPr kumimoji="1" lang="en-US" altLang="ja-JP" sz="1400" baseline="-25000" dirty="0">
                  <a:solidFill>
                    <a:schemeClr val="accent4"/>
                  </a:solidFill>
                </a:rPr>
                <a:t>2</a:t>
              </a:r>
              <a:endParaRPr kumimoji="1" lang="ja-JP" altLang="en-US" sz="1400" baseline="-25000">
                <a:solidFill>
                  <a:schemeClr val="accent4"/>
                </a:solidFill>
              </a:endParaRPr>
            </a:p>
          </p:txBody>
        </p:sp>
        <p:sp>
          <p:nvSpPr>
            <p:cNvPr id="179" name="テキスト ボックス 178">
              <a:extLst>
                <a:ext uri="{FF2B5EF4-FFF2-40B4-BE49-F238E27FC236}">
                  <a16:creationId xmlns:a16="http://schemas.microsoft.com/office/drawing/2014/main" id="{20FDC24A-4C9F-514D-AE34-C74A5A756298}"/>
                </a:ext>
              </a:extLst>
            </p:cNvPr>
            <p:cNvSpPr txBox="1"/>
            <p:nvPr/>
          </p:nvSpPr>
          <p:spPr>
            <a:xfrm>
              <a:off x="10343198" y="4638912"/>
              <a:ext cx="3577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b="1" dirty="0">
                  <a:solidFill>
                    <a:schemeClr val="accent4"/>
                  </a:solidFill>
                </a:rPr>
                <a:t>m</a:t>
              </a:r>
              <a:r>
                <a:rPr kumimoji="1" lang="en-US" altLang="ja-JP" sz="1400" i="1" baseline="-25000" dirty="0">
                  <a:solidFill>
                    <a:schemeClr val="accent4"/>
                  </a:solidFill>
                </a:rPr>
                <a:t>i</a:t>
              </a:r>
              <a:endParaRPr kumimoji="1" lang="ja-JP" altLang="en-US" sz="1400" i="1" baseline="-25000">
                <a:solidFill>
                  <a:schemeClr val="accent4"/>
                </a:solidFill>
              </a:endParaRPr>
            </a:p>
          </p:txBody>
        </p:sp>
        <p:sp>
          <p:nvSpPr>
            <p:cNvPr id="180" name="テキスト ボックス 179">
              <a:extLst>
                <a:ext uri="{FF2B5EF4-FFF2-40B4-BE49-F238E27FC236}">
                  <a16:creationId xmlns:a16="http://schemas.microsoft.com/office/drawing/2014/main" id="{E9F98319-370C-F34C-9B43-CE9BA84ACCF7}"/>
                </a:ext>
              </a:extLst>
            </p:cNvPr>
            <p:cNvSpPr txBox="1"/>
            <p:nvPr/>
          </p:nvSpPr>
          <p:spPr>
            <a:xfrm rot="5400000">
              <a:off x="10359756" y="4203864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chemeClr val="accent4"/>
                  </a:solidFill>
                </a:rPr>
                <a:t>…</a:t>
              </a:r>
              <a:endParaRPr kumimoji="1" lang="ja-JP" altLang="en-US">
                <a:solidFill>
                  <a:schemeClr val="accent4"/>
                </a:solidFill>
              </a:endParaRPr>
            </a:p>
          </p:txBody>
        </p: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60C8397A-B7EC-B94D-AE82-2D0A7C803A15}"/>
              </a:ext>
            </a:extLst>
          </p:cNvPr>
          <p:cNvGrpSpPr/>
          <p:nvPr/>
        </p:nvGrpSpPr>
        <p:grpSpPr>
          <a:xfrm>
            <a:off x="7293892" y="3266678"/>
            <a:ext cx="3333084" cy="2070879"/>
            <a:chOff x="7211392" y="3266678"/>
            <a:chExt cx="3333084" cy="2070879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82230081-79AA-E34A-AFCE-DFF34863E8F5}"/>
                </a:ext>
              </a:extLst>
            </p:cNvPr>
            <p:cNvGrpSpPr/>
            <p:nvPr/>
          </p:nvGrpSpPr>
          <p:grpSpPr>
            <a:xfrm>
              <a:off x="7211392" y="4112921"/>
              <a:ext cx="869347" cy="754813"/>
              <a:chOff x="7211392" y="4112921"/>
              <a:chExt cx="869347" cy="754813"/>
            </a:xfrm>
          </p:grpSpPr>
          <p:sp>
            <p:nvSpPr>
              <p:cNvPr id="78" name="右矢印 77">
                <a:extLst>
                  <a:ext uri="{FF2B5EF4-FFF2-40B4-BE49-F238E27FC236}">
                    <a16:creationId xmlns:a16="http://schemas.microsoft.com/office/drawing/2014/main" id="{BFBAB96F-1C63-FF46-8140-589151DA4D13}"/>
                  </a:ext>
                </a:extLst>
              </p:cNvPr>
              <p:cNvSpPr/>
              <p:nvPr/>
            </p:nvSpPr>
            <p:spPr>
              <a:xfrm>
                <a:off x="7211392" y="4112921"/>
                <a:ext cx="869347" cy="388521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3" name="テキスト ボックス 82">
                <a:extLst>
                  <a:ext uri="{FF2B5EF4-FFF2-40B4-BE49-F238E27FC236}">
                    <a16:creationId xmlns:a16="http://schemas.microsoft.com/office/drawing/2014/main" id="{B903DD38-90D0-FC45-9F4A-0C1619371628}"/>
                  </a:ext>
                </a:extLst>
              </p:cNvPr>
              <p:cNvSpPr txBox="1"/>
              <p:nvPr/>
            </p:nvSpPr>
            <p:spPr>
              <a:xfrm>
                <a:off x="7299141" y="4498402"/>
                <a:ext cx="554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Plot</a:t>
                </a:r>
                <a:endParaRPr kumimoji="1" lang="ja-JP" altLang="en-US"/>
              </a:p>
            </p:txBody>
          </p:sp>
        </p:grp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7F20DF29-0FCD-D04B-B6B8-0A92A08283C1}"/>
                </a:ext>
              </a:extLst>
            </p:cNvPr>
            <p:cNvGrpSpPr/>
            <p:nvPr/>
          </p:nvGrpSpPr>
          <p:grpSpPr>
            <a:xfrm>
              <a:off x="8461982" y="3266678"/>
              <a:ext cx="2082494" cy="2070879"/>
              <a:chOff x="8461982" y="3266678"/>
              <a:chExt cx="2082494" cy="2070879"/>
            </a:xfrm>
          </p:grpSpPr>
          <p:grpSp>
            <p:nvGrpSpPr>
              <p:cNvPr id="82" name="グループ化 81">
                <a:extLst>
                  <a:ext uri="{FF2B5EF4-FFF2-40B4-BE49-F238E27FC236}">
                    <a16:creationId xmlns:a16="http://schemas.microsoft.com/office/drawing/2014/main" id="{B6CF0CE2-BB03-934E-8F47-C76D1E613B6F}"/>
                  </a:ext>
                </a:extLst>
              </p:cNvPr>
              <p:cNvGrpSpPr/>
              <p:nvPr/>
            </p:nvGrpSpPr>
            <p:grpSpPr>
              <a:xfrm>
                <a:off x="8473597" y="3266678"/>
                <a:ext cx="2070879" cy="2070879"/>
                <a:chOff x="9461240" y="3248232"/>
                <a:chExt cx="2070879" cy="2070879"/>
              </a:xfrm>
            </p:grpSpPr>
            <p:cxnSp>
              <p:nvCxnSpPr>
                <p:cNvPr id="80" name="直線コネクタ 79">
                  <a:extLst>
                    <a:ext uri="{FF2B5EF4-FFF2-40B4-BE49-F238E27FC236}">
                      <a16:creationId xmlns:a16="http://schemas.microsoft.com/office/drawing/2014/main" id="{1C603875-940E-174B-93B6-CA2574FB2272}"/>
                    </a:ext>
                  </a:extLst>
                </p:cNvPr>
                <p:cNvCxnSpPr/>
                <p:nvPr/>
              </p:nvCxnSpPr>
              <p:spPr>
                <a:xfrm>
                  <a:off x="9461241" y="3248232"/>
                  <a:ext cx="0" cy="207087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線コネクタ 80">
                  <a:extLst>
                    <a:ext uri="{FF2B5EF4-FFF2-40B4-BE49-F238E27FC236}">
                      <a16:creationId xmlns:a16="http://schemas.microsoft.com/office/drawing/2014/main" id="{AE77B250-8A69-EC46-A8D5-480D8E378C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0496680" y="4281352"/>
                  <a:ext cx="0" cy="207087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2" name="グループ化 181">
                <a:extLst>
                  <a:ext uri="{FF2B5EF4-FFF2-40B4-BE49-F238E27FC236}">
                    <a16:creationId xmlns:a16="http://schemas.microsoft.com/office/drawing/2014/main" id="{240B0349-D9BF-D04C-9A56-D0EAE256D510}"/>
                  </a:ext>
                </a:extLst>
              </p:cNvPr>
              <p:cNvGrpSpPr/>
              <p:nvPr/>
            </p:nvGrpSpPr>
            <p:grpSpPr>
              <a:xfrm>
                <a:off x="8461982" y="3746292"/>
                <a:ext cx="1846733" cy="1196688"/>
                <a:chOff x="8528889" y="3746292"/>
                <a:chExt cx="1846733" cy="1196688"/>
              </a:xfrm>
            </p:grpSpPr>
            <p:sp>
              <p:nvSpPr>
                <p:cNvPr id="150" name="円/楕円 149">
                  <a:extLst>
                    <a:ext uri="{FF2B5EF4-FFF2-40B4-BE49-F238E27FC236}">
                      <a16:creationId xmlns:a16="http://schemas.microsoft.com/office/drawing/2014/main" id="{BC87C09C-44B6-FD4F-AF8E-257594BF9499}"/>
                    </a:ext>
                  </a:extLst>
                </p:cNvPr>
                <p:cNvSpPr/>
                <p:nvPr/>
              </p:nvSpPr>
              <p:spPr>
                <a:xfrm>
                  <a:off x="8833642" y="4472244"/>
                  <a:ext cx="76720" cy="7672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1" name="円/楕円 150">
                  <a:extLst>
                    <a:ext uri="{FF2B5EF4-FFF2-40B4-BE49-F238E27FC236}">
                      <a16:creationId xmlns:a16="http://schemas.microsoft.com/office/drawing/2014/main" id="{191CE5D6-C226-5D49-8E55-A8B68D3D4129}"/>
                    </a:ext>
                  </a:extLst>
                </p:cNvPr>
                <p:cNvSpPr/>
                <p:nvPr/>
              </p:nvSpPr>
              <p:spPr>
                <a:xfrm>
                  <a:off x="8891252" y="4663676"/>
                  <a:ext cx="76720" cy="7672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2" name="円/楕円 151">
                  <a:extLst>
                    <a:ext uri="{FF2B5EF4-FFF2-40B4-BE49-F238E27FC236}">
                      <a16:creationId xmlns:a16="http://schemas.microsoft.com/office/drawing/2014/main" id="{4662B076-273E-924C-9A13-ACB9B1C7037A}"/>
                    </a:ext>
                  </a:extLst>
                </p:cNvPr>
                <p:cNvSpPr/>
                <p:nvPr/>
              </p:nvSpPr>
              <p:spPr>
                <a:xfrm>
                  <a:off x="8915406" y="4866260"/>
                  <a:ext cx="76720" cy="7672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3" name="円/楕円 152">
                  <a:extLst>
                    <a:ext uri="{FF2B5EF4-FFF2-40B4-BE49-F238E27FC236}">
                      <a16:creationId xmlns:a16="http://schemas.microsoft.com/office/drawing/2014/main" id="{08DD05D6-D00A-C240-A619-2DCE810AA7F3}"/>
                    </a:ext>
                  </a:extLst>
                </p:cNvPr>
                <p:cNvSpPr/>
                <p:nvPr/>
              </p:nvSpPr>
              <p:spPr>
                <a:xfrm>
                  <a:off x="8902031" y="4282108"/>
                  <a:ext cx="76720" cy="7672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4" name="円/楕円 153">
                  <a:extLst>
                    <a:ext uri="{FF2B5EF4-FFF2-40B4-BE49-F238E27FC236}">
                      <a16:creationId xmlns:a16="http://schemas.microsoft.com/office/drawing/2014/main" id="{DF39DD9B-B3B6-B34E-BFDB-BB32DF5815C4}"/>
                    </a:ext>
                  </a:extLst>
                </p:cNvPr>
                <p:cNvSpPr/>
                <p:nvPr/>
              </p:nvSpPr>
              <p:spPr>
                <a:xfrm>
                  <a:off x="8959641" y="4512572"/>
                  <a:ext cx="76720" cy="7672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円/楕円 154">
                  <a:extLst>
                    <a:ext uri="{FF2B5EF4-FFF2-40B4-BE49-F238E27FC236}">
                      <a16:creationId xmlns:a16="http://schemas.microsoft.com/office/drawing/2014/main" id="{63DEC711-4673-8847-BD36-8B535A491A07}"/>
                    </a:ext>
                  </a:extLst>
                </p:cNvPr>
                <p:cNvSpPr/>
                <p:nvPr/>
              </p:nvSpPr>
              <p:spPr>
                <a:xfrm>
                  <a:off x="8987672" y="4733032"/>
                  <a:ext cx="76720" cy="7672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6" name="円/楕円 155">
                  <a:extLst>
                    <a:ext uri="{FF2B5EF4-FFF2-40B4-BE49-F238E27FC236}">
                      <a16:creationId xmlns:a16="http://schemas.microsoft.com/office/drawing/2014/main" id="{0BEB6B0E-CB52-9846-BEAA-8820A127DF60}"/>
                    </a:ext>
                  </a:extLst>
                </p:cNvPr>
                <p:cNvSpPr/>
                <p:nvPr/>
              </p:nvSpPr>
              <p:spPr>
                <a:xfrm>
                  <a:off x="9017106" y="4198976"/>
                  <a:ext cx="76720" cy="7672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7" name="円/楕円 156">
                  <a:extLst>
                    <a:ext uri="{FF2B5EF4-FFF2-40B4-BE49-F238E27FC236}">
                      <a16:creationId xmlns:a16="http://schemas.microsoft.com/office/drawing/2014/main" id="{62D6BC20-E61B-5544-95A2-102A3982C6A8}"/>
                    </a:ext>
                  </a:extLst>
                </p:cNvPr>
                <p:cNvSpPr/>
                <p:nvPr/>
              </p:nvSpPr>
              <p:spPr>
                <a:xfrm>
                  <a:off x="9085868" y="4435016"/>
                  <a:ext cx="76720" cy="7672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8" name="円/楕円 157">
                  <a:extLst>
                    <a:ext uri="{FF2B5EF4-FFF2-40B4-BE49-F238E27FC236}">
                      <a16:creationId xmlns:a16="http://schemas.microsoft.com/office/drawing/2014/main" id="{30927998-991B-CB4A-B8EF-251856F293FC}"/>
                    </a:ext>
                  </a:extLst>
                </p:cNvPr>
                <p:cNvSpPr/>
                <p:nvPr/>
              </p:nvSpPr>
              <p:spPr>
                <a:xfrm>
                  <a:off x="9175235" y="4622020"/>
                  <a:ext cx="76720" cy="7672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9" name="円/楕円 158">
                  <a:extLst>
                    <a:ext uri="{FF2B5EF4-FFF2-40B4-BE49-F238E27FC236}">
                      <a16:creationId xmlns:a16="http://schemas.microsoft.com/office/drawing/2014/main" id="{F01113B1-BAF0-6343-A9E4-6A9C9955BD8E}"/>
                    </a:ext>
                  </a:extLst>
                </p:cNvPr>
                <p:cNvSpPr/>
                <p:nvPr/>
              </p:nvSpPr>
              <p:spPr>
                <a:xfrm>
                  <a:off x="9224525" y="4258601"/>
                  <a:ext cx="76720" cy="7672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0" name="円/楕円 159">
                  <a:extLst>
                    <a:ext uri="{FF2B5EF4-FFF2-40B4-BE49-F238E27FC236}">
                      <a16:creationId xmlns:a16="http://schemas.microsoft.com/office/drawing/2014/main" id="{13C71E4F-2387-9A44-BE72-0D48DBFEEA65}"/>
                    </a:ext>
                  </a:extLst>
                </p:cNvPr>
                <p:cNvSpPr/>
                <p:nvPr/>
              </p:nvSpPr>
              <p:spPr>
                <a:xfrm>
                  <a:off x="9337895" y="4466761"/>
                  <a:ext cx="76720" cy="7672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1" name="円/楕円 160">
                  <a:extLst>
                    <a:ext uri="{FF2B5EF4-FFF2-40B4-BE49-F238E27FC236}">
                      <a16:creationId xmlns:a16="http://schemas.microsoft.com/office/drawing/2014/main" id="{897C2C2E-4413-A94F-90B1-167C3604D770}"/>
                    </a:ext>
                  </a:extLst>
                </p:cNvPr>
                <p:cNvSpPr/>
                <p:nvPr/>
              </p:nvSpPr>
              <p:spPr>
                <a:xfrm>
                  <a:off x="9432838" y="4648189"/>
                  <a:ext cx="76720" cy="7672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2" name="円/楕円 161">
                  <a:extLst>
                    <a:ext uri="{FF2B5EF4-FFF2-40B4-BE49-F238E27FC236}">
                      <a16:creationId xmlns:a16="http://schemas.microsoft.com/office/drawing/2014/main" id="{9B25475B-F650-264F-830E-D1BD2CB78B32}"/>
                    </a:ext>
                  </a:extLst>
                </p:cNvPr>
                <p:cNvSpPr/>
                <p:nvPr/>
              </p:nvSpPr>
              <p:spPr>
                <a:xfrm>
                  <a:off x="9337895" y="4170616"/>
                  <a:ext cx="76720" cy="7672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3" name="円/楕円 162">
                  <a:extLst>
                    <a:ext uri="{FF2B5EF4-FFF2-40B4-BE49-F238E27FC236}">
                      <a16:creationId xmlns:a16="http://schemas.microsoft.com/office/drawing/2014/main" id="{4CA311C9-12DB-304F-A574-57D52FF2F87A}"/>
                    </a:ext>
                  </a:extLst>
                </p:cNvPr>
                <p:cNvSpPr/>
                <p:nvPr/>
              </p:nvSpPr>
              <p:spPr>
                <a:xfrm>
                  <a:off x="9507848" y="4346359"/>
                  <a:ext cx="76720" cy="7672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4" name="円/楕円 163">
                  <a:extLst>
                    <a:ext uri="{FF2B5EF4-FFF2-40B4-BE49-F238E27FC236}">
                      <a16:creationId xmlns:a16="http://schemas.microsoft.com/office/drawing/2014/main" id="{67EBE5A8-C7EA-F246-AD59-A82A4B64EB8D}"/>
                    </a:ext>
                  </a:extLst>
                </p:cNvPr>
                <p:cNvSpPr/>
                <p:nvPr/>
              </p:nvSpPr>
              <p:spPr>
                <a:xfrm>
                  <a:off x="9556217" y="4599570"/>
                  <a:ext cx="76720" cy="7672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5" name="円/楕円 164">
                  <a:extLst>
                    <a:ext uri="{FF2B5EF4-FFF2-40B4-BE49-F238E27FC236}">
                      <a16:creationId xmlns:a16="http://schemas.microsoft.com/office/drawing/2014/main" id="{75410191-3180-9B48-8F70-79AD1471F50A}"/>
                    </a:ext>
                  </a:extLst>
                </p:cNvPr>
                <p:cNvSpPr/>
                <p:nvPr/>
              </p:nvSpPr>
              <p:spPr>
                <a:xfrm>
                  <a:off x="9556217" y="3859034"/>
                  <a:ext cx="76720" cy="7672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6" name="円/楕円 165">
                  <a:extLst>
                    <a:ext uri="{FF2B5EF4-FFF2-40B4-BE49-F238E27FC236}">
                      <a16:creationId xmlns:a16="http://schemas.microsoft.com/office/drawing/2014/main" id="{0A5B7448-AFDC-3046-85C3-FD610F67A4C6}"/>
                    </a:ext>
                  </a:extLst>
                </p:cNvPr>
                <p:cNvSpPr/>
                <p:nvPr/>
              </p:nvSpPr>
              <p:spPr>
                <a:xfrm>
                  <a:off x="9625900" y="4195561"/>
                  <a:ext cx="76720" cy="7672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7" name="円/楕円 166">
                  <a:extLst>
                    <a:ext uri="{FF2B5EF4-FFF2-40B4-BE49-F238E27FC236}">
                      <a16:creationId xmlns:a16="http://schemas.microsoft.com/office/drawing/2014/main" id="{BB1B3F41-52BA-0649-944E-9E7546C697DA}"/>
                    </a:ext>
                  </a:extLst>
                </p:cNvPr>
                <p:cNvSpPr/>
                <p:nvPr/>
              </p:nvSpPr>
              <p:spPr>
                <a:xfrm>
                  <a:off x="9720099" y="4499783"/>
                  <a:ext cx="76720" cy="7672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8" name="円/楕円 167">
                  <a:extLst>
                    <a:ext uri="{FF2B5EF4-FFF2-40B4-BE49-F238E27FC236}">
                      <a16:creationId xmlns:a16="http://schemas.microsoft.com/office/drawing/2014/main" id="{5D7EBAE1-C4B6-9848-80DD-D06BC1082D26}"/>
                    </a:ext>
                  </a:extLst>
                </p:cNvPr>
                <p:cNvSpPr/>
                <p:nvPr/>
              </p:nvSpPr>
              <p:spPr>
                <a:xfrm>
                  <a:off x="9714418" y="3746292"/>
                  <a:ext cx="76720" cy="7672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9" name="円/楕円 168">
                  <a:extLst>
                    <a:ext uri="{FF2B5EF4-FFF2-40B4-BE49-F238E27FC236}">
                      <a16:creationId xmlns:a16="http://schemas.microsoft.com/office/drawing/2014/main" id="{34655A3B-DF86-5F46-B6B7-8F699D747959}"/>
                    </a:ext>
                  </a:extLst>
                </p:cNvPr>
                <p:cNvSpPr/>
                <p:nvPr/>
              </p:nvSpPr>
              <p:spPr>
                <a:xfrm>
                  <a:off x="9793411" y="4070687"/>
                  <a:ext cx="76720" cy="7672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0" name="円/楕円 169">
                  <a:extLst>
                    <a:ext uri="{FF2B5EF4-FFF2-40B4-BE49-F238E27FC236}">
                      <a16:creationId xmlns:a16="http://schemas.microsoft.com/office/drawing/2014/main" id="{B66E065D-1AFC-D44F-B1F4-F4EEFEA3F56A}"/>
                    </a:ext>
                  </a:extLst>
                </p:cNvPr>
                <p:cNvSpPr/>
                <p:nvPr/>
              </p:nvSpPr>
              <p:spPr>
                <a:xfrm>
                  <a:off x="9997541" y="4455444"/>
                  <a:ext cx="76720" cy="7672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1" name="円/楕円 170">
                  <a:extLst>
                    <a:ext uri="{FF2B5EF4-FFF2-40B4-BE49-F238E27FC236}">
                      <a16:creationId xmlns:a16="http://schemas.microsoft.com/office/drawing/2014/main" id="{3ADD7A17-F03E-9443-B30E-DA8B4DF10CE1}"/>
                    </a:ext>
                  </a:extLst>
                </p:cNvPr>
                <p:cNvSpPr/>
                <p:nvPr/>
              </p:nvSpPr>
              <p:spPr>
                <a:xfrm>
                  <a:off x="9939612" y="3752342"/>
                  <a:ext cx="76720" cy="7672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2" name="円/楕円 171">
                  <a:extLst>
                    <a:ext uri="{FF2B5EF4-FFF2-40B4-BE49-F238E27FC236}">
                      <a16:creationId xmlns:a16="http://schemas.microsoft.com/office/drawing/2014/main" id="{3517347F-6EE6-DB43-A27D-64C7B3E14FA2}"/>
                    </a:ext>
                  </a:extLst>
                </p:cNvPr>
                <p:cNvSpPr/>
                <p:nvPr/>
              </p:nvSpPr>
              <p:spPr>
                <a:xfrm>
                  <a:off x="10039003" y="3962162"/>
                  <a:ext cx="76720" cy="7672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3" name="円/楕円 172">
                  <a:extLst>
                    <a:ext uri="{FF2B5EF4-FFF2-40B4-BE49-F238E27FC236}">
                      <a16:creationId xmlns:a16="http://schemas.microsoft.com/office/drawing/2014/main" id="{0B895ACF-C4C0-0947-9AF1-E3285610F499}"/>
                    </a:ext>
                  </a:extLst>
                </p:cNvPr>
                <p:cNvSpPr/>
                <p:nvPr/>
              </p:nvSpPr>
              <p:spPr>
                <a:xfrm>
                  <a:off x="10298902" y="4775098"/>
                  <a:ext cx="76720" cy="7672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4" name="テキスト ボックス 173">
                  <a:extLst>
                    <a:ext uri="{FF2B5EF4-FFF2-40B4-BE49-F238E27FC236}">
                      <a16:creationId xmlns:a16="http://schemas.microsoft.com/office/drawing/2014/main" id="{4B777142-0D37-084D-BC21-6DAC468D2E4E}"/>
                    </a:ext>
                  </a:extLst>
                </p:cNvPr>
                <p:cNvSpPr txBox="1"/>
                <p:nvPr/>
              </p:nvSpPr>
              <p:spPr>
                <a:xfrm>
                  <a:off x="8528889" y="4291275"/>
                  <a:ext cx="34733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200" b="1" dirty="0">
                      <a:solidFill>
                        <a:schemeClr val="accent5"/>
                      </a:solidFill>
                    </a:rPr>
                    <a:t>F’</a:t>
                  </a:r>
                  <a:r>
                    <a:rPr kumimoji="1" lang="en-US" altLang="ja-JP" sz="1200" baseline="-25000" dirty="0">
                      <a:solidFill>
                        <a:schemeClr val="accent5"/>
                      </a:solidFill>
                    </a:rPr>
                    <a:t>1</a:t>
                  </a:r>
                  <a:endParaRPr kumimoji="1" lang="ja-JP" altLang="en-US" sz="1200" baseline="30000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175" name="テキスト ボックス 174">
                  <a:extLst>
                    <a:ext uri="{FF2B5EF4-FFF2-40B4-BE49-F238E27FC236}">
                      <a16:creationId xmlns:a16="http://schemas.microsoft.com/office/drawing/2014/main" id="{1804F45F-CEEF-0B4E-8F79-327F9596E5BA}"/>
                    </a:ext>
                  </a:extLst>
                </p:cNvPr>
                <p:cNvSpPr txBox="1"/>
                <p:nvPr/>
              </p:nvSpPr>
              <p:spPr>
                <a:xfrm>
                  <a:off x="8621625" y="4044509"/>
                  <a:ext cx="34733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200" b="1" dirty="0">
                      <a:solidFill>
                        <a:schemeClr val="accent5"/>
                      </a:solidFill>
                    </a:rPr>
                    <a:t>F’</a:t>
                  </a:r>
                  <a:r>
                    <a:rPr kumimoji="1" lang="en-US" altLang="ja-JP" sz="1200" baseline="-25000" dirty="0">
                      <a:solidFill>
                        <a:schemeClr val="accent5"/>
                      </a:solidFill>
                    </a:rPr>
                    <a:t>2</a:t>
                  </a:r>
                  <a:endParaRPr kumimoji="1" lang="ja-JP" altLang="en-US" sz="1200" baseline="30000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176" name="テキスト ボックス 175">
                  <a:extLst>
                    <a:ext uri="{FF2B5EF4-FFF2-40B4-BE49-F238E27FC236}">
                      <a16:creationId xmlns:a16="http://schemas.microsoft.com/office/drawing/2014/main" id="{7DA01F71-279D-3C4A-9ED0-6CBAF3E5305F}"/>
                    </a:ext>
                  </a:extLst>
                </p:cNvPr>
                <p:cNvSpPr txBox="1"/>
                <p:nvPr/>
              </p:nvSpPr>
              <p:spPr>
                <a:xfrm>
                  <a:off x="8891252" y="3909615"/>
                  <a:ext cx="34733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200" b="1" dirty="0">
                      <a:solidFill>
                        <a:schemeClr val="accent5"/>
                      </a:solidFill>
                    </a:rPr>
                    <a:t>F’</a:t>
                  </a:r>
                  <a:r>
                    <a:rPr kumimoji="1" lang="en-US" altLang="ja-JP" sz="1200" baseline="-25000" dirty="0">
                      <a:solidFill>
                        <a:schemeClr val="accent5"/>
                      </a:solidFill>
                    </a:rPr>
                    <a:t>3</a:t>
                  </a:r>
                  <a:endParaRPr kumimoji="1" lang="ja-JP" altLang="en-US" sz="1200" baseline="30000">
                    <a:solidFill>
                      <a:schemeClr val="accent5"/>
                    </a:solidFill>
                  </a:endParaRPr>
                </a:p>
              </p:txBody>
            </p:sp>
          </p:grpSp>
        </p:grpSp>
      </p:grp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56E43D6E-E27C-C042-93A5-E14C429A6500}"/>
              </a:ext>
            </a:extLst>
          </p:cNvPr>
          <p:cNvGrpSpPr/>
          <p:nvPr/>
        </p:nvGrpSpPr>
        <p:grpSpPr>
          <a:xfrm>
            <a:off x="7049547" y="2801018"/>
            <a:ext cx="457485" cy="3282257"/>
            <a:chOff x="7049547" y="2801018"/>
            <a:chExt cx="457485" cy="3282257"/>
          </a:xfrm>
        </p:grpSpPr>
        <p:sp>
          <p:nvSpPr>
            <p:cNvPr id="122" name="テキスト ボックス 121">
              <a:extLst>
                <a:ext uri="{FF2B5EF4-FFF2-40B4-BE49-F238E27FC236}">
                  <a16:creationId xmlns:a16="http://schemas.microsoft.com/office/drawing/2014/main" id="{72ED0895-BF54-2943-9A11-E1694DB4AC78}"/>
                </a:ext>
              </a:extLst>
            </p:cNvPr>
            <p:cNvSpPr txBox="1"/>
            <p:nvPr/>
          </p:nvSpPr>
          <p:spPr>
            <a:xfrm>
              <a:off x="7113113" y="2801018"/>
              <a:ext cx="391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b="1" dirty="0">
                  <a:solidFill>
                    <a:schemeClr val="accent4"/>
                  </a:solidFill>
                </a:rPr>
                <a:t>m</a:t>
              </a:r>
              <a:r>
                <a:rPr kumimoji="1" lang="en-US" altLang="ja-JP" sz="1400" baseline="-25000" dirty="0">
                  <a:solidFill>
                    <a:schemeClr val="accent4"/>
                  </a:solidFill>
                </a:rPr>
                <a:t>1</a:t>
              </a:r>
              <a:endParaRPr kumimoji="1" lang="ja-JP" altLang="en-US" sz="1400" baseline="-25000">
                <a:solidFill>
                  <a:schemeClr val="accent4"/>
                </a:solidFill>
              </a:endParaRPr>
            </a:p>
          </p:txBody>
        </p:sp>
        <p:sp>
          <p:nvSpPr>
            <p:cNvPr id="181" name="テキスト ボックス 180">
              <a:extLst>
                <a:ext uri="{FF2B5EF4-FFF2-40B4-BE49-F238E27FC236}">
                  <a16:creationId xmlns:a16="http://schemas.microsoft.com/office/drawing/2014/main" id="{A3103A54-CADB-464E-91AA-7E02D133B08C}"/>
                </a:ext>
              </a:extLst>
            </p:cNvPr>
            <p:cNvSpPr txBox="1"/>
            <p:nvPr/>
          </p:nvSpPr>
          <p:spPr>
            <a:xfrm>
              <a:off x="7115578" y="3774587"/>
              <a:ext cx="391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b="1" dirty="0">
                  <a:solidFill>
                    <a:schemeClr val="accent4"/>
                  </a:solidFill>
                </a:rPr>
                <a:t>m</a:t>
              </a:r>
              <a:r>
                <a:rPr kumimoji="1" lang="en-US" altLang="ja-JP" sz="1400" baseline="-25000" dirty="0">
                  <a:solidFill>
                    <a:schemeClr val="accent4"/>
                  </a:solidFill>
                </a:rPr>
                <a:t>2</a:t>
              </a:r>
              <a:endParaRPr kumimoji="1" lang="ja-JP" altLang="en-US" sz="1400" baseline="-25000">
                <a:solidFill>
                  <a:schemeClr val="accent4"/>
                </a:solidFill>
              </a:endParaRPr>
            </a:p>
          </p:txBody>
        </p:sp>
        <p:sp>
          <p:nvSpPr>
            <p:cNvPr id="184" name="テキスト ボックス 183">
              <a:extLst>
                <a:ext uri="{FF2B5EF4-FFF2-40B4-BE49-F238E27FC236}">
                  <a16:creationId xmlns:a16="http://schemas.microsoft.com/office/drawing/2014/main" id="{2F13CD48-96AB-DA40-BD31-39657FFD3563}"/>
                </a:ext>
              </a:extLst>
            </p:cNvPr>
            <p:cNvSpPr txBox="1"/>
            <p:nvPr/>
          </p:nvSpPr>
          <p:spPr>
            <a:xfrm>
              <a:off x="7114997" y="5129575"/>
              <a:ext cx="3577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b="1" dirty="0">
                  <a:solidFill>
                    <a:schemeClr val="accent4"/>
                  </a:solidFill>
                </a:rPr>
                <a:t>m</a:t>
              </a:r>
              <a:r>
                <a:rPr kumimoji="1" lang="en-US" altLang="ja-JP" sz="1400" i="1" baseline="-25000" dirty="0">
                  <a:solidFill>
                    <a:schemeClr val="accent4"/>
                  </a:solidFill>
                </a:rPr>
                <a:t>i</a:t>
              </a:r>
              <a:endParaRPr kumimoji="1" lang="ja-JP" altLang="en-US" sz="1400" i="1" baseline="-25000">
                <a:solidFill>
                  <a:schemeClr val="accent4"/>
                </a:solidFill>
              </a:endParaRPr>
            </a:p>
          </p:txBody>
        </p:sp>
        <p:sp>
          <p:nvSpPr>
            <p:cNvPr id="11" name="右中かっこ 10">
              <a:extLst>
                <a:ext uri="{FF2B5EF4-FFF2-40B4-BE49-F238E27FC236}">
                  <a16:creationId xmlns:a16="http://schemas.microsoft.com/office/drawing/2014/main" id="{48504463-EDB1-3F46-8DB1-C540F7ECE822}"/>
                </a:ext>
              </a:extLst>
            </p:cNvPr>
            <p:cNvSpPr/>
            <p:nvPr/>
          </p:nvSpPr>
          <p:spPr>
            <a:xfrm>
              <a:off x="7049547" y="2805291"/>
              <a:ext cx="107524" cy="941001"/>
            </a:xfrm>
            <a:prstGeom prst="rightBrace">
              <a:avLst>
                <a:gd name="adj1" fmla="val 55578"/>
                <a:gd name="adj2" fmla="val 16259"/>
              </a:avLst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5" name="右中かっこ 184">
              <a:extLst>
                <a:ext uri="{FF2B5EF4-FFF2-40B4-BE49-F238E27FC236}">
                  <a16:creationId xmlns:a16="http://schemas.microsoft.com/office/drawing/2014/main" id="{4C422D92-DA47-A045-ABE2-BF5BA2D04200}"/>
                </a:ext>
              </a:extLst>
            </p:cNvPr>
            <p:cNvSpPr/>
            <p:nvPr/>
          </p:nvSpPr>
          <p:spPr>
            <a:xfrm>
              <a:off x="7053201" y="3787339"/>
              <a:ext cx="107524" cy="941001"/>
            </a:xfrm>
            <a:prstGeom prst="rightBrace">
              <a:avLst>
                <a:gd name="adj1" fmla="val 55578"/>
                <a:gd name="adj2" fmla="val 16259"/>
              </a:avLst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6" name="右中かっこ 185">
              <a:extLst>
                <a:ext uri="{FF2B5EF4-FFF2-40B4-BE49-F238E27FC236}">
                  <a16:creationId xmlns:a16="http://schemas.microsoft.com/office/drawing/2014/main" id="{A7598E84-7B23-934B-B111-DC18AD018C91}"/>
                </a:ext>
              </a:extLst>
            </p:cNvPr>
            <p:cNvSpPr/>
            <p:nvPr/>
          </p:nvSpPr>
          <p:spPr>
            <a:xfrm>
              <a:off x="7053311" y="5142274"/>
              <a:ext cx="107524" cy="941001"/>
            </a:xfrm>
            <a:prstGeom prst="rightBrace">
              <a:avLst>
                <a:gd name="adj1" fmla="val 55578"/>
                <a:gd name="adj2" fmla="val 16259"/>
              </a:avLst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3" name="スライド番号プレースホルダー 12">
            <a:extLst>
              <a:ext uri="{FF2B5EF4-FFF2-40B4-BE49-F238E27FC236}">
                <a16:creationId xmlns:a16="http://schemas.microsoft.com/office/drawing/2014/main" id="{FADDB964-3168-5B43-8A97-134E8AAF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532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90688B-5F1A-2048-8FE6-774B056EA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アンサンブルデータ解析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8D826C5-EC71-D54F-8CDC-88C199772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全メンバの時間発展の様子を２次元平面にプロット</a:t>
            </a:r>
            <a:endParaRPr lang="en-US" altLang="ja-JP" dirty="0"/>
          </a:p>
          <a:p>
            <a:pPr lvl="1"/>
            <a:r>
              <a:rPr lang="ja-JP" altLang="en-US"/>
              <a:t>時間軸を基準にした時間変化の比較</a:t>
            </a:r>
            <a:endParaRPr lang="en-US" altLang="ja-JP" dirty="0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17A8020A-9937-4148-85B2-7036E4AA4A68}"/>
              </a:ext>
            </a:extLst>
          </p:cNvPr>
          <p:cNvGrpSpPr/>
          <p:nvPr/>
        </p:nvGrpSpPr>
        <p:grpSpPr>
          <a:xfrm>
            <a:off x="1441766" y="3320073"/>
            <a:ext cx="1911009" cy="1630809"/>
            <a:chOff x="8805095" y="3315880"/>
            <a:chExt cx="1911009" cy="1630809"/>
          </a:xfrm>
        </p:grpSpPr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09FF25EB-4F97-8642-AF16-0F5A13F5FCC2}"/>
                </a:ext>
              </a:extLst>
            </p:cNvPr>
            <p:cNvSpPr/>
            <p:nvPr/>
          </p:nvSpPr>
          <p:spPr>
            <a:xfrm>
              <a:off x="8805095" y="3532611"/>
              <a:ext cx="1446245" cy="998376"/>
            </a:xfrm>
            <a:custGeom>
              <a:avLst/>
              <a:gdLst>
                <a:gd name="connsiteX0" fmla="*/ 0 w 1446245"/>
                <a:gd name="connsiteY0" fmla="*/ 998376 h 998376"/>
                <a:gd name="connsiteX1" fmla="*/ 139959 w 1446245"/>
                <a:gd name="connsiteY1" fmla="*/ 709127 h 998376"/>
                <a:gd name="connsiteX2" fmla="*/ 419878 w 1446245"/>
                <a:gd name="connsiteY2" fmla="*/ 755780 h 998376"/>
                <a:gd name="connsiteX3" fmla="*/ 802433 w 1446245"/>
                <a:gd name="connsiteY3" fmla="*/ 279919 h 998376"/>
                <a:gd name="connsiteX4" fmla="*/ 1129004 w 1446245"/>
                <a:gd name="connsiteY4" fmla="*/ 242596 h 998376"/>
                <a:gd name="connsiteX5" fmla="*/ 1446245 w 1446245"/>
                <a:gd name="connsiteY5" fmla="*/ 0 h 998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245" h="998376">
                  <a:moveTo>
                    <a:pt x="0" y="998376"/>
                  </a:moveTo>
                  <a:cubicBezTo>
                    <a:pt x="34989" y="873968"/>
                    <a:pt x="69979" y="749560"/>
                    <a:pt x="139959" y="709127"/>
                  </a:cubicBezTo>
                  <a:cubicBezTo>
                    <a:pt x="209939" y="668694"/>
                    <a:pt x="309466" y="827315"/>
                    <a:pt x="419878" y="755780"/>
                  </a:cubicBezTo>
                  <a:cubicBezTo>
                    <a:pt x="530290" y="684245"/>
                    <a:pt x="684245" y="365450"/>
                    <a:pt x="802433" y="279919"/>
                  </a:cubicBezTo>
                  <a:cubicBezTo>
                    <a:pt x="920621" y="194388"/>
                    <a:pt x="1021702" y="289249"/>
                    <a:pt x="1129004" y="242596"/>
                  </a:cubicBezTo>
                  <a:cubicBezTo>
                    <a:pt x="1236306" y="195943"/>
                    <a:pt x="1341275" y="97971"/>
                    <a:pt x="1446245" y="0"/>
                  </a:cubicBezTo>
                </a:path>
              </a:pathLst>
            </a:cu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DDB82E73-1D90-D243-A9BB-1A39E20767D0}"/>
                </a:ext>
              </a:extLst>
            </p:cNvPr>
            <p:cNvSpPr/>
            <p:nvPr/>
          </p:nvSpPr>
          <p:spPr>
            <a:xfrm>
              <a:off x="8878528" y="4490547"/>
              <a:ext cx="1502229" cy="425766"/>
            </a:xfrm>
            <a:custGeom>
              <a:avLst/>
              <a:gdLst>
                <a:gd name="connsiteX0" fmla="*/ 0 w 1446245"/>
                <a:gd name="connsiteY0" fmla="*/ 998376 h 998376"/>
                <a:gd name="connsiteX1" fmla="*/ 139959 w 1446245"/>
                <a:gd name="connsiteY1" fmla="*/ 709127 h 998376"/>
                <a:gd name="connsiteX2" fmla="*/ 419878 w 1446245"/>
                <a:gd name="connsiteY2" fmla="*/ 755780 h 998376"/>
                <a:gd name="connsiteX3" fmla="*/ 802433 w 1446245"/>
                <a:gd name="connsiteY3" fmla="*/ 279919 h 998376"/>
                <a:gd name="connsiteX4" fmla="*/ 1129004 w 1446245"/>
                <a:gd name="connsiteY4" fmla="*/ 242596 h 998376"/>
                <a:gd name="connsiteX5" fmla="*/ 1446245 w 1446245"/>
                <a:gd name="connsiteY5" fmla="*/ 0 h 998376"/>
                <a:gd name="connsiteX0" fmla="*/ 0 w 1446245"/>
                <a:gd name="connsiteY0" fmla="*/ 998376 h 998376"/>
                <a:gd name="connsiteX1" fmla="*/ 139959 w 1446245"/>
                <a:gd name="connsiteY1" fmla="*/ 765111 h 998376"/>
                <a:gd name="connsiteX2" fmla="*/ 419878 w 1446245"/>
                <a:gd name="connsiteY2" fmla="*/ 755780 h 998376"/>
                <a:gd name="connsiteX3" fmla="*/ 802433 w 1446245"/>
                <a:gd name="connsiteY3" fmla="*/ 279919 h 998376"/>
                <a:gd name="connsiteX4" fmla="*/ 1129004 w 1446245"/>
                <a:gd name="connsiteY4" fmla="*/ 242596 h 998376"/>
                <a:gd name="connsiteX5" fmla="*/ 1446245 w 1446245"/>
                <a:gd name="connsiteY5" fmla="*/ 0 h 998376"/>
                <a:gd name="connsiteX0" fmla="*/ 0 w 1446245"/>
                <a:gd name="connsiteY0" fmla="*/ 998376 h 998376"/>
                <a:gd name="connsiteX1" fmla="*/ 139959 w 1446245"/>
                <a:gd name="connsiteY1" fmla="*/ 765111 h 998376"/>
                <a:gd name="connsiteX2" fmla="*/ 587829 w 1446245"/>
                <a:gd name="connsiteY2" fmla="*/ 662474 h 998376"/>
                <a:gd name="connsiteX3" fmla="*/ 802433 w 1446245"/>
                <a:gd name="connsiteY3" fmla="*/ 279919 h 998376"/>
                <a:gd name="connsiteX4" fmla="*/ 1129004 w 1446245"/>
                <a:gd name="connsiteY4" fmla="*/ 242596 h 998376"/>
                <a:gd name="connsiteX5" fmla="*/ 1446245 w 1446245"/>
                <a:gd name="connsiteY5" fmla="*/ 0 h 998376"/>
                <a:gd name="connsiteX0" fmla="*/ 0 w 1446245"/>
                <a:gd name="connsiteY0" fmla="*/ 998376 h 998376"/>
                <a:gd name="connsiteX1" fmla="*/ 139959 w 1446245"/>
                <a:gd name="connsiteY1" fmla="*/ 765111 h 998376"/>
                <a:gd name="connsiteX2" fmla="*/ 587829 w 1446245"/>
                <a:gd name="connsiteY2" fmla="*/ 662474 h 998376"/>
                <a:gd name="connsiteX3" fmla="*/ 905070 w 1446245"/>
                <a:gd name="connsiteY3" fmla="*/ 475862 h 998376"/>
                <a:gd name="connsiteX4" fmla="*/ 1129004 w 1446245"/>
                <a:gd name="connsiteY4" fmla="*/ 242596 h 998376"/>
                <a:gd name="connsiteX5" fmla="*/ 1446245 w 1446245"/>
                <a:gd name="connsiteY5" fmla="*/ 0 h 998376"/>
                <a:gd name="connsiteX0" fmla="*/ 0 w 1446245"/>
                <a:gd name="connsiteY0" fmla="*/ 998376 h 998376"/>
                <a:gd name="connsiteX1" fmla="*/ 139959 w 1446245"/>
                <a:gd name="connsiteY1" fmla="*/ 765111 h 998376"/>
                <a:gd name="connsiteX2" fmla="*/ 587829 w 1446245"/>
                <a:gd name="connsiteY2" fmla="*/ 662474 h 998376"/>
                <a:gd name="connsiteX3" fmla="*/ 905070 w 1446245"/>
                <a:gd name="connsiteY3" fmla="*/ 475862 h 998376"/>
                <a:gd name="connsiteX4" fmla="*/ 1212979 w 1446245"/>
                <a:gd name="connsiteY4" fmla="*/ 382555 h 998376"/>
                <a:gd name="connsiteX5" fmla="*/ 1446245 w 1446245"/>
                <a:gd name="connsiteY5" fmla="*/ 0 h 998376"/>
                <a:gd name="connsiteX0" fmla="*/ 0 w 1446245"/>
                <a:gd name="connsiteY0" fmla="*/ 858417 h 858417"/>
                <a:gd name="connsiteX1" fmla="*/ 139959 w 1446245"/>
                <a:gd name="connsiteY1" fmla="*/ 625152 h 858417"/>
                <a:gd name="connsiteX2" fmla="*/ 587829 w 1446245"/>
                <a:gd name="connsiteY2" fmla="*/ 522515 h 858417"/>
                <a:gd name="connsiteX3" fmla="*/ 905070 w 1446245"/>
                <a:gd name="connsiteY3" fmla="*/ 335903 h 858417"/>
                <a:gd name="connsiteX4" fmla="*/ 1212979 w 1446245"/>
                <a:gd name="connsiteY4" fmla="*/ 242596 h 858417"/>
                <a:gd name="connsiteX5" fmla="*/ 1446245 w 1446245"/>
                <a:gd name="connsiteY5" fmla="*/ 0 h 858417"/>
                <a:gd name="connsiteX0" fmla="*/ 0 w 1446245"/>
                <a:gd name="connsiteY0" fmla="*/ 858417 h 858417"/>
                <a:gd name="connsiteX1" fmla="*/ 139959 w 1446245"/>
                <a:gd name="connsiteY1" fmla="*/ 625152 h 858417"/>
                <a:gd name="connsiteX2" fmla="*/ 475862 w 1446245"/>
                <a:gd name="connsiteY2" fmla="*/ 634482 h 858417"/>
                <a:gd name="connsiteX3" fmla="*/ 905070 w 1446245"/>
                <a:gd name="connsiteY3" fmla="*/ 335903 h 858417"/>
                <a:gd name="connsiteX4" fmla="*/ 1212979 w 1446245"/>
                <a:gd name="connsiteY4" fmla="*/ 242596 h 858417"/>
                <a:gd name="connsiteX5" fmla="*/ 1446245 w 1446245"/>
                <a:gd name="connsiteY5" fmla="*/ 0 h 858417"/>
                <a:gd name="connsiteX0" fmla="*/ 0 w 1446245"/>
                <a:gd name="connsiteY0" fmla="*/ 858417 h 858417"/>
                <a:gd name="connsiteX1" fmla="*/ 139959 w 1446245"/>
                <a:gd name="connsiteY1" fmla="*/ 625152 h 858417"/>
                <a:gd name="connsiteX2" fmla="*/ 475862 w 1446245"/>
                <a:gd name="connsiteY2" fmla="*/ 634482 h 858417"/>
                <a:gd name="connsiteX3" fmla="*/ 905070 w 1446245"/>
                <a:gd name="connsiteY3" fmla="*/ 335903 h 858417"/>
                <a:gd name="connsiteX4" fmla="*/ 1184987 w 1446245"/>
                <a:gd name="connsiteY4" fmla="*/ 177281 h 858417"/>
                <a:gd name="connsiteX5" fmla="*/ 1446245 w 1446245"/>
                <a:gd name="connsiteY5" fmla="*/ 0 h 858417"/>
                <a:gd name="connsiteX0" fmla="*/ 0 w 1446245"/>
                <a:gd name="connsiteY0" fmla="*/ 858417 h 858417"/>
                <a:gd name="connsiteX1" fmla="*/ 139959 w 1446245"/>
                <a:gd name="connsiteY1" fmla="*/ 625152 h 858417"/>
                <a:gd name="connsiteX2" fmla="*/ 475862 w 1446245"/>
                <a:gd name="connsiteY2" fmla="*/ 634482 h 858417"/>
                <a:gd name="connsiteX3" fmla="*/ 774441 w 1446245"/>
                <a:gd name="connsiteY3" fmla="*/ 345234 h 858417"/>
                <a:gd name="connsiteX4" fmla="*/ 1184987 w 1446245"/>
                <a:gd name="connsiteY4" fmla="*/ 177281 h 858417"/>
                <a:gd name="connsiteX5" fmla="*/ 1446245 w 1446245"/>
                <a:gd name="connsiteY5" fmla="*/ 0 h 858417"/>
                <a:gd name="connsiteX0" fmla="*/ 0 w 1446245"/>
                <a:gd name="connsiteY0" fmla="*/ 858417 h 858417"/>
                <a:gd name="connsiteX1" fmla="*/ 139959 w 1446245"/>
                <a:gd name="connsiteY1" fmla="*/ 625152 h 858417"/>
                <a:gd name="connsiteX2" fmla="*/ 475862 w 1446245"/>
                <a:gd name="connsiteY2" fmla="*/ 634482 h 858417"/>
                <a:gd name="connsiteX3" fmla="*/ 774441 w 1446245"/>
                <a:gd name="connsiteY3" fmla="*/ 270589 h 858417"/>
                <a:gd name="connsiteX4" fmla="*/ 1184987 w 1446245"/>
                <a:gd name="connsiteY4" fmla="*/ 177281 h 858417"/>
                <a:gd name="connsiteX5" fmla="*/ 1446245 w 1446245"/>
                <a:gd name="connsiteY5" fmla="*/ 0 h 858417"/>
                <a:gd name="connsiteX0" fmla="*/ 0 w 1446245"/>
                <a:gd name="connsiteY0" fmla="*/ 858417 h 858417"/>
                <a:gd name="connsiteX1" fmla="*/ 139959 w 1446245"/>
                <a:gd name="connsiteY1" fmla="*/ 625152 h 858417"/>
                <a:gd name="connsiteX2" fmla="*/ 475862 w 1446245"/>
                <a:gd name="connsiteY2" fmla="*/ 634482 h 858417"/>
                <a:gd name="connsiteX3" fmla="*/ 774441 w 1446245"/>
                <a:gd name="connsiteY3" fmla="*/ 270589 h 858417"/>
                <a:gd name="connsiteX4" fmla="*/ 1194318 w 1446245"/>
                <a:gd name="connsiteY4" fmla="*/ 233265 h 858417"/>
                <a:gd name="connsiteX5" fmla="*/ 1446245 w 1446245"/>
                <a:gd name="connsiteY5" fmla="*/ 0 h 858417"/>
                <a:gd name="connsiteX0" fmla="*/ 0 w 1446245"/>
                <a:gd name="connsiteY0" fmla="*/ 635279 h 635279"/>
                <a:gd name="connsiteX1" fmla="*/ 139959 w 1446245"/>
                <a:gd name="connsiteY1" fmla="*/ 402014 h 635279"/>
                <a:gd name="connsiteX2" fmla="*/ 475862 w 1446245"/>
                <a:gd name="connsiteY2" fmla="*/ 411344 h 635279"/>
                <a:gd name="connsiteX3" fmla="*/ 774441 w 1446245"/>
                <a:gd name="connsiteY3" fmla="*/ 47451 h 635279"/>
                <a:gd name="connsiteX4" fmla="*/ 1194318 w 1446245"/>
                <a:gd name="connsiteY4" fmla="*/ 10127 h 635279"/>
                <a:gd name="connsiteX5" fmla="*/ 1446245 w 1446245"/>
                <a:gd name="connsiteY5" fmla="*/ 797 h 635279"/>
                <a:gd name="connsiteX0" fmla="*/ 0 w 1446245"/>
                <a:gd name="connsiteY0" fmla="*/ 697618 h 697618"/>
                <a:gd name="connsiteX1" fmla="*/ 139959 w 1446245"/>
                <a:gd name="connsiteY1" fmla="*/ 464353 h 697618"/>
                <a:gd name="connsiteX2" fmla="*/ 475862 w 1446245"/>
                <a:gd name="connsiteY2" fmla="*/ 473683 h 697618"/>
                <a:gd name="connsiteX3" fmla="*/ 774441 w 1446245"/>
                <a:gd name="connsiteY3" fmla="*/ 109790 h 697618"/>
                <a:gd name="connsiteX4" fmla="*/ 1184987 w 1446245"/>
                <a:gd name="connsiteY4" fmla="*/ 7151 h 697618"/>
                <a:gd name="connsiteX5" fmla="*/ 1446245 w 1446245"/>
                <a:gd name="connsiteY5" fmla="*/ 63136 h 697618"/>
                <a:gd name="connsiteX0" fmla="*/ 0 w 1446245"/>
                <a:gd name="connsiteY0" fmla="*/ 688599 h 688599"/>
                <a:gd name="connsiteX1" fmla="*/ 139959 w 1446245"/>
                <a:gd name="connsiteY1" fmla="*/ 455334 h 688599"/>
                <a:gd name="connsiteX2" fmla="*/ 475862 w 1446245"/>
                <a:gd name="connsiteY2" fmla="*/ 464664 h 688599"/>
                <a:gd name="connsiteX3" fmla="*/ 774441 w 1446245"/>
                <a:gd name="connsiteY3" fmla="*/ 100771 h 688599"/>
                <a:gd name="connsiteX4" fmla="*/ 1101011 w 1446245"/>
                <a:gd name="connsiteY4" fmla="*/ 7463 h 688599"/>
                <a:gd name="connsiteX5" fmla="*/ 1446245 w 1446245"/>
                <a:gd name="connsiteY5" fmla="*/ 54117 h 688599"/>
                <a:gd name="connsiteX0" fmla="*/ 0 w 1436915"/>
                <a:gd name="connsiteY0" fmla="*/ 686864 h 686864"/>
                <a:gd name="connsiteX1" fmla="*/ 139959 w 1436915"/>
                <a:gd name="connsiteY1" fmla="*/ 453599 h 686864"/>
                <a:gd name="connsiteX2" fmla="*/ 475862 w 1436915"/>
                <a:gd name="connsiteY2" fmla="*/ 462929 h 686864"/>
                <a:gd name="connsiteX3" fmla="*/ 774441 w 1436915"/>
                <a:gd name="connsiteY3" fmla="*/ 99036 h 686864"/>
                <a:gd name="connsiteX4" fmla="*/ 1101011 w 1436915"/>
                <a:gd name="connsiteY4" fmla="*/ 5728 h 686864"/>
                <a:gd name="connsiteX5" fmla="*/ 1436915 w 1436915"/>
                <a:gd name="connsiteY5" fmla="*/ 117696 h 686864"/>
                <a:gd name="connsiteX0" fmla="*/ 0 w 1436915"/>
                <a:gd name="connsiteY0" fmla="*/ 699814 h 699814"/>
                <a:gd name="connsiteX1" fmla="*/ 139959 w 1436915"/>
                <a:gd name="connsiteY1" fmla="*/ 466549 h 699814"/>
                <a:gd name="connsiteX2" fmla="*/ 475862 w 1436915"/>
                <a:gd name="connsiteY2" fmla="*/ 475879 h 699814"/>
                <a:gd name="connsiteX3" fmla="*/ 774441 w 1436915"/>
                <a:gd name="connsiteY3" fmla="*/ 111986 h 699814"/>
                <a:gd name="connsiteX4" fmla="*/ 1101011 w 1436915"/>
                <a:gd name="connsiteY4" fmla="*/ 18678 h 699814"/>
                <a:gd name="connsiteX5" fmla="*/ 1436915 w 1436915"/>
                <a:gd name="connsiteY5" fmla="*/ 130646 h 699814"/>
                <a:gd name="connsiteX0" fmla="*/ 0 w 1436915"/>
                <a:gd name="connsiteY0" fmla="*/ 692271 h 692271"/>
                <a:gd name="connsiteX1" fmla="*/ 139959 w 1436915"/>
                <a:gd name="connsiteY1" fmla="*/ 459006 h 692271"/>
                <a:gd name="connsiteX2" fmla="*/ 475862 w 1436915"/>
                <a:gd name="connsiteY2" fmla="*/ 468336 h 692271"/>
                <a:gd name="connsiteX3" fmla="*/ 774441 w 1436915"/>
                <a:gd name="connsiteY3" fmla="*/ 104443 h 692271"/>
                <a:gd name="connsiteX4" fmla="*/ 1045027 w 1436915"/>
                <a:gd name="connsiteY4" fmla="*/ 20465 h 692271"/>
                <a:gd name="connsiteX5" fmla="*/ 1436915 w 1436915"/>
                <a:gd name="connsiteY5" fmla="*/ 123103 h 692271"/>
                <a:gd name="connsiteX0" fmla="*/ 0 w 1436915"/>
                <a:gd name="connsiteY0" fmla="*/ 684114 h 684114"/>
                <a:gd name="connsiteX1" fmla="*/ 139959 w 1436915"/>
                <a:gd name="connsiteY1" fmla="*/ 450849 h 684114"/>
                <a:gd name="connsiteX2" fmla="*/ 475862 w 1436915"/>
                <a:gd name="connsiteY2" fmla="*/ 460179 h 684114"/>
                <a:gd name="connsiteX3" fmla="*/ 774441 w 1436915"/>
                <a:gd name="connsiteY3" fmla="*/ 96286 h 684114"/>
                <a:gd name="connsiteX4" fmla="*/ 1045027 w 1436915"/>
                <a:gd name="connsiteY4" fmla="*/ 12308 h 684114"/>
                <a:gd name="connsiteX5" fmla="*/ 1436915 w 1436915"/>
                <a:gd name="connsiteY5" fmla="*/ 114946 h 684114"/>
                <a:gd name="connsiteX0" fmla="*/ 0 w 1436915"/>
                <a:gd name="connsiteY0" fmla="*/ 684114 h 684114"/>
                <a:gd name="connsiteX1" fmla="*/ 139959 w 1436915"/>
                <a:gd name="connsiteY1" fmla="*/ 450849 h 684114"/>
                <a:gd name="connsiteX2" fmla="*/ 475862 w 1436915"/>
                <a:gd name="connsiteY2" fmla="*/ 460179 h 684114"/>
                <a:gd name="connsiteX3" fmla="*/ 765110 w 1436915"/>
                <a:gd name="connsiteY3" fmla="*/ 180262 h 684114"/>
                <a:gd name="connsiteX4" fmla="*/ 1045027 w 1436915"/>
                <a:gd name="connsiteY4" fmla="*/ 12308 h 684114"/>
                <a:gd name="connsiteX5" fmla="*/ 1436915 w 1436915"/>
                <a:gd name="connsiteY5" fmla="*/ 114946 h 684114"/>
                <a:gd name="connsiteX0" fmla="*/ 0 w 1436915"/>
                <a:gd name="connsiteY0" fmla="*/ 663265 h 663265"/>
                <a:gd name="connsiteX1" fmla="*/ 139959 w 1436915"/>
                <a:gd name="connsiteY1" fmla="*/ 430000 h 663265"/>
                <a:gd name="connsiteX2" fmla="*/ 475862 w 1436915"/>
                <a:gd name="connsiteY2" fmla="*/ 439330 h 663265"/>
                <a:gd name="connsiteX3" fmla="*/ 765110 w 1436915"/>
                <a:gd name="connsiteY3" fmla="*/ 159413 h 663265"/>
                <a:gd name="connsiteX4" fmla="*/ 1101011 w 1436915"/>
                <a:gd name="connsiteY4" fmla="*/ 19451 h 663265"/>
                <a:gd name="connsiteX5" fmla="*/ 1436915 w 1436915"/>
                <a:gd name="connsiteY5" fmla="*/ 94097 h 663265"/>
                <a:gd name="connsiteX0" fmla="*/ 0 w 1427585"/>
                <a:gd name="connsiteY0" fmla="*/ 759964 h 759964"/>
                <a:gd name="connsiteX1" fmla="*/ 139959 w 1427585"/>
                <a:gd name="connsiteY1" fmla="*/ 526699 h 759964"/>
                <a:gd name="connsiteX2" fmla="*/ 475862 w 1427585"/>
                <a:gd name="connsiteY2" fmla="*/ 536029 h 759964"/>
                <a:gd name="connsiteX3" fmla="*/ 765110 w 1427585"/>
                <a:gd name="connsiteY3" fmla="*/ 256112 h 759964"/>
                <a:gd name="connsiteX4" fmla="*/ 1101011 w 1427585"/>
                <a:gd name="connsiteY4" fmla="*/ 116150 h 759964"/>
                <a:gd name="connsiteX5" fmla="*/ 1427585 w 1427585"/>
                <a:gd name="connsiteY5" fmla="*/ 41507 h 759964"/>
                <a:gd name="connsiteX0" fmla="*/ 0 w 1427585"/>
                <a:gd name="connsiteY0" fmla="*/ 718457 h 718457"/>
                <a:gd name="connsiteX1" fmla="*/ 139959 w 1427585"/>
                <a:gd name="connsiteY1" fmla="*/ 485192 h 718457"/>
                <a:gd name="connsiteX2" fmla="*/ 475862 w 1427585"/>
                <a:gd name="connsiteY2" fmla="*/ 494522 h 718457"/>
                <a:gd name="connsiteX3" fmla="*/ 765110 w 1427585"/>
                <a:gd name="connsiteY3" fmla="*/ 214605 h 718457"/>
                <a:gd name="connsiteX4" fmla="*/ 1101011 w 1427585"/>
                <a:gd name="connsiteY4" fmla="*/ 74643 h 718457"/>
                <a:gd name="connsiteX5" fmla="*/ 1427585 w 1427585"/>
                <a:gd name="connsiteY5" fmla="*/ 0 h 718457"/>
                <a:gd name="connsiteX0" fmla="*/ 0 w 1427585"/>
                <a:gd name="connsiteY0" fmla="*/ 718457 h 718457"/>
                <a:gd name="connsiteX1" fmla="*/ 139959 w 1427585"/>
                <a:gd name="connsiteY1" fmla="*/ 485192 h 718457"/>
                <a:gd name="connsiteX2" fmla="*/ 475862 w 1427585"/>
                <a:gd name="connsiteY2" fmla="*/ 494522 h 718457"/>
                <a:gd name="connsiteX3" fmla="*/ 765110 w 1427585"/>
                <a:gd name="connsiteY3" fmla="*/ 214605 h 718457"/>
                <a:gd name="connsiteX4" fmla="*/ 1026366 w 1427585"/>
                <a:gd name="connsiteY4" fmla="*/ 46651 h 718457"/>
                <a:gd name="connsiteX5" fmla="*/ 1427585 w 1427585"/>
                <a:gd name="connsiteY5" fmla="*/ 0 h 718457"/>
                <a:gd name="connsiteX0" fmla="*/ 0 w 1427585"/>
                <a:gd name="connsiteY0" fmla="*/ 723303 h 723303"/>
                <a:gd name="connsiteX1" fmla="*/ 139959 w 1427585"/>
                <a:gd name="connsiteY1" fmla="*/ 490038 h 723303"/>
                <a:gd name="connsiteX2" fmla="*/ 475862 w 1427585"/>
                <a:gd name="connsiteY2" fmla="*/ 499368 h 723303"/>
                <a:gd name="connsiteX3" fmla="*/ 765110 w 1427585"/>
                <a:gd name="connsiteY3" fmla="*/ 219451 h 723303"/>
                <a:gd name="connsiteX4" fmla="*/ 1026366 w 1427585"/>
                <a:gd name="connsiteY4" fmla="*/ 51497 h 723303"/>
                <a:gd name="connsiteX5" fmla="*/ 1427585 w 1427585"/>
                <a:gd name="connsiteY5" fmla="*/ 4846 h 723303"/>
                <a:gd name="connsiteX0" fmla="*/ 0 w 1427585"/>
                <a:gd name="connsiteY0" fmla="*/ 723303 h 723303"/>
                <a:gd name="connsiteX1" fmla="*/ 139959 w 1427585"/>
                <a:gd name="connsiteY1" fmla="*/ 490038 h 723303"/>
                <a:gd name="connsiteX2" fmla="*/ 559837 w 1427585"/>
                <a:gd name="connsiteY2" fmla="*/ 639327 h 723303"/>
                <a:gd name="connsiteX3" fmla="*/ 765110 w 1427585"/>
                <a:gd name="connsiteY3" fmla="*/ 219451 h 723303"/>
                <a:gd name="connsiteX4" fmla="*/ 1026366 w 1427585"/>
                <a:gd name="connsiteY4" fmla="*/ 51497 h 723303"/>
                <a:gd name="connsiteX5" fmla="*/ 1427585 w 1427585"/>
                <a:gd name="connsiteY5" fmla="*/ 4846 h 723303"/>
                <a:gd name="connsiteX0" fmla="*/ 0 w 1427585"/>
                <a:gd name="connsiteY0" fmla="*/ 723303 h 723303"/>
                <a:gd name="connsiteX1" fmla="*/ 242596 w 1427585"/>
                <a:gd name="connsiteY1" fmla="*/ 471377 h 723303"/>
                <a:gd name="connsiteX2" fmla="*/ 559837 w 1427585"/>
                <a:gd name="connsiteY2" fmla="*/ 639327 h 723303"/>
                <a:gd name="connsiteX3" fmla="*/ 765110 w 1427585"/>
                <a:gd name="connsiteY3" fmla="*/ 219451 h 723303"/>
                <a:gd name="connsiteX4" fmla="*/ 1026366 w 1427585"/>
                <a:gd name="connsiteY4" fmla="*/ 51497 h 723303"/>
                <a:gd name="connsiteX5" fmla="*/ 1427585 w 1427585"/>
                <a:gd name="connsiteY5" fmla="*/ 4846 h 723303"/>
                <a:gd name="connsiteX0" fmla="*/ 0 w 1427585"/>
                <a:gd name="connsiteY0" fmla="*/ 723303 h 723303"/>
                <a:gd name="connsiteX1" fmla="*/ 242596 w 1427585"/>
                <a:gd name="connsiteY1" fmla="*/ 471377 h 723303"/>
                <a:gd name="connsiteX2" fmla="*/ 550507 w 1427585"/>
                <a:gd name="connsiteY2" fmla="*/ 480706 h 723303"/>
                <a:gd name="connsiteX3" fmla="*/ 765110 w 1427585"/>
                <a:gd name="connsiteY3" fmla="*/ 219451 h 723303"/>
                <a:gd name="connsiteX4" fmla="*/ 1026366 w 1427585"/>
                <a:gd name="connsiteY4" fmla="*/ 51497 h 723303"/>
                <a:gd name="connsiteX5" fmla="*/ 1427585 w 1427585"/>
                <a:gd name="connsiteY5" fmla="*/ 4846 h 723303"/>
                <a:gd name="connsiteX0" fmla="*/ 0 w 1427585"/>
                <a:gd name="connsiteY0" fmla="*/ 723303 h 723303"/>
                <a:gd name="connsiteX1" fmla="*/ 242596 w 1427585"/>
                <a:gd name="connsiteY1" fmla="*/ 471377 h 723303"/>
                <a:gd name="connsiteX2" fmla="*/ 550507 w 1427585"/>
                <a:gd name="connsiteY2" fmla="*/ 480706 h 723303"/>
                <a:gd name="connsiteX3" fmla="*/ 886408 w 1427585"/>
                <a:gd name="connsiteY3" fmla="*/ 322088 h 723303"/>
                <a:gd name="connsiteX4" fmla="*/ 1026366 w 1427585"/>
                <a:gd name="connsiteY4" fmla="*/ 51497 h 723303"/>
                <a:gd name="connsiteX5" fmla="*/ 1427585 w 1427585"/>
                <a:gd name="connsiteY5" fmla="*/ 4846 h 723303"/>
                <a:gd name="connsiteX0" fmla="*/ 0 w 1427585"/>
                <a:gd name="connsiteY0" fmla="*/ 718457 h 718457"/>
                <a:gd name="connsiteX1" fmla="*/ 242596 w 1427585"/>
                <a:gd name="connsiteY1" fmla="*/ 466531 h 718457"/>
                <a:gd name="connsiteX2" fmla="*/ 550507 w 1427585"/>
                <a:gd name="connsiteY2" fmla="*/ 475860 h 718457"/>
                <a:gd name="connsiteX3" fmla="*/ 886408 w 1427585"/>
                <a:gd name="connsiteY3" fmla="*/ 317242 h 718457"/>
                <a:gd name="connsiteX4" fmla="*/ 1147664 w 1427585"/>
                <a:gd name="connsiteY4" fmla="*/ 354561 h 718457"/>
                <a:gd name="connsiteX5" fmla="*/ 1427585 w 1427585"/>
                <a:gd name="connsiteY5" fmla="*/ 0 h 718457"/>
                <a:gd name="connsiteX0" fmla="*/ 0 w 1502229"/>
                <a:gd name="connsiteY0" fmla="*/ 403851 h 403851"/>
                <a:gd name="connsiteX1" fmla="*/ 242596 w 1502229"/>
                <a:gd name="connsiteY1" fmla="*/ 151925 h 403851"/>
                <a:gd name="connsiteX2" fmla="*/ 550507 w 1502229"/>
                <a:gd name="connsiteY2" fmla="*/ 161254 h 403851"/>
                <a:gd name="connsiteX3" fmla="*/ 886408 w 1502229"/>
                <a:gd name="connsiteY3" fmla="*/ 2636 h 403851"/>
                <a:gd name="connsiteX4" fmla="*/ 1147664 w 1502229"/>
                <a:gd name="connsiteY4" fmla="*/ 39955 h 403851"/>
                <a:gd name="connsiteX5" fmla="*/ 1502229 w 1502229"/>
                <a:gd name="connsiteY5" fmla="*/ 310545 h 403851"/>
                <a:gd name="connsiteX0" fmla="*/ 0 w 1502229"/>
                <a:gd name="connsiteY0" fmla="*/ 403851 h 403851"/>
                <a:gd name="connsiteX1" fmla="*/ 242596 w 1502229"/>
                <a:gd name="connsiteY1" fmla="*/ 151925 h 403851"/>
                <a:gd name="connsiteX2" fmla="*/ 550507 w 1502229"/>
                <a:gd name="connsiteY2" fmla="*/ 161254 h 403851"/>
                <a:gd name="connsiteX3" fmla="*/ 886408 w 1502229"/>
                <a:gd name="connsiteY3" fmla="*/ 2636 h 403851"/>
                <a:gd name="connsiteX4" fmla="*/ 1147664 w 1502229"/>
                <a:gd name="connsiteY4" fmla="*/ 39955 h 403851"/>
                <a:gd name="connsiteX5" fmla="*/ 1502229 w 1502229"/>
                <a:gd name="connsiteY5" fmla="*/ 310545 h 403851"/>
                <a:gd name="connsiteX0" fmla="*/ 0 w 1502229"/>
                <a:gd name="connsiteY0" fmla="*/ 413063 h 413063"/>
                <a:gd name="connsiteX1" fmla="*/ 242596 w 1502229"/>
                <a:gd name="connsiteY1" fmla="*/ 161137 h 413063"/>
                <a:gd name="connsiteX2" fmla="*/ 550507 w 1502229"/>
                <a:gd name="connsiteY2" fmla="*/ 170466 h 413063"/>
                <a:gd name="connsiteX3" fmla="*/ 886408 w 1502229"/>
                <a:gd name="connsiteY3" fmla="*/ 11848 h 413063"/>
                <a:gd name="connsiteX4" fmla="*/ 1147664 w 1502229"/>
                <a:gd name="connsiteY4" fmla="*/ 49167 h 413063"/>
                <a:gd name="connsiteX5" fmla="*/ 1502229 w 1502229"/>
                <a:gd name="connsiteY5" fmla="*/ 319757 h 413063"/>
                <a:gd name="connsiteX0" fmla="*/ 0 w 1502229"/>
                <a:gd name="connsiteY0" fmla="*/ 413063 h 413063"/>
                <a:gd name="connsiteX1" fmla="*/ 242596 w 1502229"/>
                <a:gd name="connsiteY1" fmla="*/ 161137 h 413063"/>
                <a:gd name="connsiteX2" fmla="*/ 550507 w 1502229"/>
                <a:gd name="connsiteY2" fmla="*/ 170466 h 413063"/>
                <a:gd name="connsiteX3" fmla="*/ 886408 w 1502229"/>
                <a:gd name="connsiteY3" fmla="*/ 11848 h 413063"/>
                <a:gd name="connsiteX4" fmla="*/ 1147664 w 1502229"/>
                <a:gd name="connsiteY4" fmla="*/ 49167 h 413063"/>
                <a:gd name="connsiteX5" fmla="*/ 1502229 w 1502229"/>
                <a:gd name="connsiteY5" fmla="*/ 319757 h 413063"/>
                <a:gd name="connsiteX0" fmla="*/ 0 w 1502229"/>
                <a:gd name="connsiteY0" fmla="*/ 425766 h 425766"/>
                <a:gd name="connsiteX1" fmla="*/ 242596 w 1502229"/>
                <a:gd name="connsiteY1" fmla="*/ 173840 h 425766"/>
                <a:gd name="connsiteX2" fmla="*/ 550507 w 1502229"/>
                <a:gd name="connsiteY2" fmla="*/ 183169 h 425766"/>
                <a:gd name="connsiteX3" fmla="*/ 886408 w 1502229"/>
                <a:gd name="connsiteY3" fmla="*/ 24551 h 425766"/>
                <a:gd name="connsiteX4" fmla="*/ 1147664 w 1502229"/>
                <a:gd name="connsiteY4" fmla="*/ 61870 h 425766"/>
                <a:gd name="connsiteX5" fmla="*/ 1502229 w 1502229"/>
                <a:gd name="connsiteY5" fmla="*/ 332460 h 42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229" h="425766">
                  <a:moveTo>
                    <a:pt x="0" y="425766"/>
                  </a:moveTo>
                  <a:cubicBezTo>
                    <a:pt x="34989" y="301358"/>
                    <a:pt x="150845" y="214273"/>
                    <a:pt x="242596" y="173840"/>
                  </a:cubicBezTo>
                  <a:cubicBezTo>
                    <a:pt x="334347" y="133407"/>
                    <a:pt x="443205" y="208050"/>
                    <a:pt x="550507" y="183169"/>
                  </a:cubicBezTo>
                  <a:cubicBezTo>
                    <a:pt x="657809" y="158288"/>
                    <a:pt x="786882" y="44767"/>
                    <a:pt x="886408" y="24551"/>
                  </a:cubicBezTo>
                  <a:cubicBezTo>
                    <a:pt x="985934" y="4335"/>
                    <a:pt x="1075637" y="-33144"/>
                    <a:pt x="1147664" y="61870"/>
                  </a:cubicBezTo>
                  <a:cubicBezTo>
                    <a:pt x="1281860" y="238053"/>
                    <a:pt x="1368489" y="348010"/>
                    <a:pt x="1502229" y="332460"/>
                  </a:cubicBezTo>
                </a:path>
              </a:pathLst>
            </a:cu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フリーフォーム 6">
              <a:extLst>
                <a:ext uri="{FF2B5EF4-FFF2-40B4-BE49-F238E27FC236}">
                  <a16:creationId xmlns:a16="http://schemas.microsoft.com/office/drawing/2014/main" id="{4950CD06-2039-DB49-B011-C9CCE6849251}"/>
                </a:ext>
              </a:extLst>
            </p:cNvPr>
            <p:cNvSpPr/>
            <p:nvPr/>
          </p:nvSpPr>
          <p:spPr>
            <a:xfrm>
              <a:off x="8858828" y="3972613"/>
              <a:ext cx="1449887" cy="746335"/>
            </a:xfrm>
            <a:custGeom>
              <a:avLst/>
              <a:gdLst>
                <a:gd name="connsiteX0" fmla="*/ 0 w 1446245"/>
                <a:gd name="connsiteY0" fmla="*/ 998376 h 998376"/>
                <a:gd name="connsiteX1" fmla="*/ 139959 w 1446245"/>
                <a:gd name="connsiteY1" fmla="*/ 709127 h 998376"/>
                <a:gd name="connsiteX2" fmla="*/ 419878 w 1446245"/>
                <a:gd name="connsiteY2" fmla="*/ 755780 h 998376"/>
                <a:gd name="connsiteX3" fmla="*/ 802433 w 1446245"/>
                <a:gd name="connsiteY3" fmla="*/ 279919 h 998376"/>
                <a:gd name="connsiteX4" fmla="*/ 1129004 w 1446245"/>
                <a:gd name="connsiteY4" fmla="*/ 242596 h 998376"/>
                <a:gd name="connsiteX5" fmla="*/ 1446245 w 1446245"/>
                <a:gd name="connsiteY5" fmla="*/ 0 h 998376"/>
                <a:gd name="connsiteX0" fmla="*/ 0 w 1446245"/>
                <a:gd name="connsiteY0" fmla="*/ 998376 h 998376"/>
                <a:gd name="connsiteX1" fmla="*/ 139959 w 1446245"/>
                <a:gd name="connsiteY1" fmla="*/ 765111 h 998376"/>
                <a:gd name="connsiteX2" fmla="*/ 419878 w 1446245"/>
                <a:gd name="connsiteY2" fmla="*/ 755780 h 998376"/>
                <a:gd name="connsiteX3" fmla="*/ 802433 w 1446245"/>
                <a:gd name="connsiteY3" fmla="*/ 279919 h 998376"/>
                <a:gd name="connsiteX4" fmla="*/ 1129004 w 1446245"/>
                <a:gd name="connsiteY4" fmla="*/ 242596 h 998376"/>
                <a:gd name="connsiteX5" fmla="*/ 1446245 w 1446245"/>
                <a:gd name="connsiteY5" fmla="*/ 0 h 998376"/>
                <a:gd name="connsiteX0" fmla="*/ 0 w 1446245"/>
                <a:gd name="connsiteY0" fmla="*/ 998376 h 998376"/>
                <a:gd name="connsiteX1" fmla="*/ 139959 w 1446245"/>
                <a:gd name="connsiteY1" fmla="*/ 765111 h 998376"/>
                <a:gd name="connsiteX2" fmla="*/ 587829 w 1446245"/>
                <a:gd name="connsiteY2" fmla="*/ 662474 h 998376"/>
                <a:gd name="connsiteX3" fmla="*/ 802433 w 1446245"/>
                <a:gd name="connsiteY3" fmla="*/ 279919 h 998376"/>
                <a:gd name="connsiteX4" fmla="*/ 1129004 w 1446245"/>
                <a:gd name="connsiteY4" fmla="*/ 242596 h 998376"/>
                <a:gd name="connsiteX5" fmla="*/ 1446245 w 1446245"/>
                <a:gd name="connsiteY5" fmla="*/ 0 h 998376"/>
                <a:gd name="connsiteX0" fmla="*/ 0 w 1446245"/>
                <a:gd name="connsiteY0" fmla="*/ 998376 h 998376"/>
                <a:gd name="connsiteX1" fmla="*/ 139959 w 1446245"/>
                <a:gd name="connsiteY1" fmla="*/ 765111 h 998376"/>
                <a:gd name="connsiteX2" fmla="*/ 587829 w 1446245"/>
                <a:gd name="connsiteY2" fmla="*/ 662474 h 998376"/>
                <a:gd name="connsiteX3" fmla="*/ 905070 w 1446245"/>
                <a:gd name="connsiteY3" fmla="*/ 475862 h 998376"/>
                <a:gd name="connsiteX4" fmla="*/ 1129004 w 1446245"/>
                <a:gd name="connsiteY4" fmla="*/ 242596 h 998376"/>
                <a:gd name="connsiteX5" fmla="*/ 1446245 w 1446245"/>
                <a:gd name="connsiteY5" fmla="*/ 0 h 998376"/>
                <a:gd name="connsiteX0" fmla="*/ 0 w 1446245"/>
                <a:gd name="connsiteY0" fmla="*/ 998376 h 998376"/>
                <a:gd name="connsiteX1" fmla="*/ 139959 w 1446245"/>
                <a:gd name="connsiteY1" fmla="*/ 765111 h 998376"/>
                <a:gd name="connsiteX2" fmla="*/ 587829 w 1446245"/>
                <a:gd name="connsiteY2" fmla="*/ 662474 h 998376"/>
                <a:gd name="connsiteX3" fmla="*/ 905070 w 1446245"/>
                <a:gd name="connsiteY3" fmla="*/ 475862 h 998376"/>
                <a:gd name="connsiteX4" fmla="*/ 1212979 w 1446245"/>
                <a:gd name="connsiteY4" fmla="*/ 382555 h 998376"/>
                <a:gd name="connsiteX5" fmla="*/ 1446245 w 1446245"/>
                <a:gd name="connsiteY5" fmla="*/ 0 h 998376"/>
                <a:gd name="connsiteX0" fmla="*/ 0 w 1446245"/>
                <a:gd name="connsiteY0" fmla="*/ 858417 h 858417"/>
                <a:gd name="connsiteX1" fmla="*/ 139959 w 1446245"/>
                <a:gd name="connsiteY1" fmla="*/ 625152 h 858417"/>
                <a:gd name="connsiteX2" fmla="*/ 587829 w 1446245"/>
                <a:gd name="connsiteY2" fmla="*/ 522515 h 858417"/>
                <a:gd name="connsiteX3" fmla="*/ 905070 w 1446245"/>
                <a:gd name="connsiteY3" fmla="*/ 335903 h 858417"/>
                <a:gd name="connsiteX4" fmla="*/ 1212979 w 1446245"/>
                <a:gd name="connsiteY4" fmla="*/ 242596 h 858417"/>
                <a:gd name="connsiteX5" fmla="*/ 1446245 w 1446245"/>
                <a:gd name="connsiteY5" fmla="*/ 0 h 858417"/>
                <a:gd name="connsiteX0" fmla="*/ 0 w 1446245"/>
                <a:gd name="connsiteY0" fmla="*/ 858417 h 858417"/>
                <a:gd name="connsiteX1" fmla="*/ 139959 w 1446245"/>
                <a:gd name="connsiteY1" fmla="*/ 625152 h 858417"/>
                <a:gd name="connsiteX2" fmla="*/ 475862 w 1446245"/>
                <a:gd name="connsiteY2" fmla="*/ 634482 h 858417"/>
                <a:gd name="connsiteX3" fmla="*/ 905070 w 1446245"/>
                <a:gd name="connsiteY3" fmla="*/ 335903 h 858417"/>
                <a:gd name="connsiteX4" fmla="*/ 1212979 w 1446245"/>
                <a:gd name="connsiteY4" fmla="*/ 242596 h 858417"/>
                <a:gd name="connsiteX5" fmla="*/ 1446245 w 1446245"/>
                <a:gd name="connsiteY5" fmla="*/ 0 h 858417"/>
                <a:gd name="connsiteX0" fmla="*/ 0 w 1446245"/>
                <a:gd name="connsiteY0" fmla="*/ 858417 h 858417"/>
                <a:gd name="connsiteX1" fmla="*/ 139959 w 1446245"/>
                <a:gd name="connsiteY1" fmla="*/ 625152 h 858417"/>
                <a:gd name="connsiteX2" fmla="*/ 475862 w 1446245"/>
                <a:gd name="connsiteY2" fmla="*/ 634482 h 858417"/>
                <a:gd name="connsiteX3" fmla="*/ 905070 w 1446245"/>
                <a:gd name="connsiteY3" fmla="*/ 335903 h 858417"/>
                <a:gd name="connsiteX4" fmla="*/ 1184987 w 1446245"/>
                <a:gd name="connsiteY4" fmla="*/ 177281 h 858417"/>
                <a:gd name="connsiteX5" fmla="*/ 1446245 w 1446245"/>
                <a:gd name="connsiteY5" fmla="*/ 0 h 858417"/>
                <a:gd name="connsiteX0" fmla="*/ 0 w 1446245"/>
                <a:gd name="connsiteY0" fmla="*/ 858417 h 858417"/>
                <a:gd name="connsiteX1" fmla="*/ 139959 w 1446245"/>
                <a:gd name="connsiteY1" fmla="*/ 625152 h 858417"/>
                <a:gd name="connsiteX2" fmla="*/ 475862 w 1446245"/>
                <a:gd name="connsiteY2" fmla="*/ 634482 h 858417"/>
                <a:gd name="connsiteX3" fmla="*/ 774441 w 1446245"/>
                <a:gd name="connsiteY3" fmla="*/ 345234 h 858417"/>
                <a:gd name="connsiteX4" fmla="*/ 1184987 w 1446245"/>
                <a:gd name="connsiteY4" fmla="*/ 177281 h 858417"/>
                <a:gd name="connsiteX5" fmla="*/ 1446245 w 1446245"/>
                <a:gd name="connsiteY5" fmla="*/ 0 h 858417"/>
                <a:gd name="connsiteX0" fmla="*/ 0 w 1446245"/>
                <a:gd name="connsiteY0" fmla="*/ 858417 h 858417"/>
                <a:gd name="connsiteX1" fmla="*/ 139959 w 1446245"/>
                <a:gd name="connsiteY1" fmla="*/ 625152 h 858417"/>
                <a:gd name="connsiteX2" fmla="*/ 475862 w 1446245"/>
                <a:gd name="connsiteY2" fmla="*/ 634482 h 858417"/>
                <a:gd name="connsiteX3" fmla="*/ 774441 w 1446245"/>
                <a:gd name="connsiteY3" fmla="*/ 270589 h 858417"/>
                <a:gd name="connsiteX4" fmla="*/ 1184987 w 1446245"/>
                <a:gd name="connsiteY4" fmla="*/ 177281 h 858417"/>
                <a:gd name="connsiteX5" fmla="*/ 1446245 w 1446245"/>
                <a:gd name="connsiteY5" fmla="*/ 0 h 858417"/>
                <a:gd name="connsiteX0" fmla="*/ 0 w 1446245"/>
                <a:gd name="connsiteY0" fmla="*/ 858417 h 858417"/>
                <a:gd name="connsiteX1" fmla="*/ 139959 w 1446245"/>
                <a:gd name="connsiteY1" fmla="*/ 625152 h 858417"/>
                <a:gd name="connsiteX2" fmla="*/ 475862 w 1446245"/>
                <a:gd name="connsiteY2" fmla="*/ 634482 h 858417"/>
                <a:gd name="connsiteX3" fmla="*/ 774441 w 1446245"/>
                <a:gd name="connsiteY3" fmla="*/ 270589 h 858417"/>
                <a:gd name="connsiteX4" fmla="*/ 1194318 w 1446245"/>
                <a:gd name="connsiteY4" fmla="*/ 233265 h 858417"/>
                <a:gd name="connsiteX5" fmla="*/ 1446245 w 1446245"/>
                <a:gd name="connsiteY5" fmla="*/ 0 h 858417"/>
                <a:gd name="connsiteX0" fmla="*/ 0 w 1446245"/>
                <a:gd name="connsiteY0" fmla="*/ 635279 h 635279"/>
                <a:gd name="connsiteX1" fmla="*/ 139959 w 1446245"/>
                <a:gd name="connsiteY1" fmla="*/ 402014 h 635279"/>
                <a:gd name="connsiteX2" fmla="*/ 475862 w 1446245"/>
                <a:gd name="connsiteY2" fmla="*/ 411344 h 635279"/>
                <a:gd name="connsiteX3" fmla="*/ 774441 w 1446245"/>
                <a:gd name="connsiteY3" fmla="*/ 47451 h 635279"/>
                <a:gd name="connsiteX4" fmla="*/ 1194318 w 1446245"/>
                <a:gd name="connsiteY4" fmla="*/ 10127 h 635279"/>
                <a:gd name="connsiteX5" fmla="*/ 1446245 w 1446245"/>
                <a:gd name="connsiteY5" fmla="*/ 797 h 635279"/>
                <a:gd name="connsiteX0" fmla="*/ 0 w 1446245"/>
                <a:gd name="connsiteY0" fmla="*/ 697618 h 697618"/>
                <a:gd name="connsiteX1" fmla="*/ 139959 w 1446245"/>
                <a:gd name="connsiteY1" fmla="*/ 464353 h 697618"/>
                <a:gd name="connsiteX2" fmla="*/ 475862 w 1446245"/>
                <a:gd name="connsiteY2" fmla="*/ 473683 h 697618"/>
                <a:gd name="connsiteX3" fmla="*/ 774441 w 1446245"/>
                <a:gd name="connsiteY3" fmla="*/ 109790 h 697618"/>
                <a:gd name="connsiteX4" fmla="*/ 1184987 w 1446245"/>
                <a:gd name="connsiteY4" fmla="*/ 7151 h 697618"/>
                <a:gd name="connsiteX5" fmla="*/ 1446245 w 1446245"/>
                <a:gd name="connsiteY5" fmla="*/ 63136 h 697618"/>
                <a:gd name="connsiteX0" fmla="*/ 0 w 1446245"/>
                <a:gd name="connsiteY0" fmla="*/ 688599 h 688599"/>
                <a:gd name="connsiteX1" fmla="*/ 139959 w 1446245"/>
                <a:gd name="connsiteY1" fmla="*/ 455334 h 688599"/>
                <a:gd name="connsiteX2" fmla="*/ 475862 w 1446245"/>
                <a:gd name="connsiteY2" fmla="*/ 464664 h 688599"/>
                <a:gd name="connsiteX3" fmla="*/ 774441 w 1446245"/>
                <a:gd name="connsiteY3" fmla="*/ 100771 h 688599"/>
                <a:gd name="connsiteX4" fmla="*/ 1101011 w 1446245"/>
                <a:gd name="connsiteY4" fmla="*/ 7463 h 688599"/>
                <a:gd name="connsiteX5" fmla="*/ 1446245 w 1446245"/>
                <a:gd name="connsiteY5" fmla="*/ 54117 h 688599"/>
                <a:gd name="connsiteX0" fmla="*/ 0 w 1436915"/>
                <a:gd name="connsiteY0" fmla="*/ 686864 h 686864"/>
                <a:gd name="connsiteX1" fmla="*/ 139959 w 1436915"/>
                <a:gd name="connsiteY1" fmla="*/ 453599 h 686864"/>
                <a:gd name="connsiteX2" fmla="*/ 475862 w 1436915"/>
                <a:gd name="connsiteY2" fmla="*/ 462929 h 686864"/>
                <a:gd name="connsiteX3" fmla="*/ 774441 w 1436915"/>
                <a:gd name="connsiteY3" fmla="*/ 99036 h 686864"/>
                <a:gd name="connsiteX4" fmla="*/ 1101011 w 1436915"/>
                <a:gd name="connsiteY4" fmla="*/ 5728 h 686864"/>
                <a:gd name="connsiteX5" fmla="*/ 1436915 w 1436915"/>
                <a:gd name="connsiteY5" fmla="*/ 117696 h 686864"/>
                <a:gd name="connsiteX0" fmla="*/ 0 w 1436915"/>
                <a:gd name="connsiteY0" fmla="*/ 699814 h 699814"/>
                <a:gd name="connsiteX1" fmla="*/ 139959 w 1436915"/>
                <a:gd name="connsiteY1" fmla="*/ 466549 h 699814"/>
                <a:gd name="connsiteX2" fmla="*/ 475862 w 1436915"/>
                <a:gd name="connsiteY2" fmla="*/ 475879 h 699814"/>
                <a:gd name="connsiteX3" fmla="*/ 774441 w 1436915"/>
                <a:gd name="connsiteY3" fmla="*/ 111986 h 699814"/>
                <a:gd name="connsiteX4" fmla="*/ 1101011 w 1436915"/>
                <a:gd name="connsiteY4" fmla="*/ 18678 h 699814"/>
                <a:gd name="connsiteX5" fmla="*/ 1436915 w 1436915"/>
                <a:gd name="connsiteY5" fmla="*/ 130646 h 699814"/>
                <a:gd name="connsiteX0" fmla="*/ 0 w 1436915"/>
                <a:gd name="connsiteY0" fmla="*/ 692271 h 692271"/>
                <a:gd name="connsiteX1" fmla="*/ 139959 w 1436915"/>
                <a:gd name="connsiteY1" fmla="*/ 459006 h 692271"/>
                <a:gd name="connsiteX2" fmla="*/ 475862 w 1436915"/>
                <a:gd name="connsiteY2" fmla="*/ 468336 h 692271"/>
                <a:gd name="connsiteX3" fmla="*/ 774441 w 1436915"/>
                <a:gd name="connsiteY3" fmla="*/ 104443 h 692271"/>
                <a:gd name="connsiteX4" fmla="*/ 1045027 w 1436915"/>
                <a:gd name="connsiteY4" fmla="*/ 20465 h 692271"/>
                <a:gd name="connsiteX5" fmla="*/ 1436915 w 1436915"/>
                <a:gd name="connsiteY5" fmla="*/ 123103 h 692271"/>
                <a:gd name="connsiteX0" fmla="*/ 0 w 1436915"/>
                <a:gd name="connsiteY0" fmla="*/ 684114 h 684114"/>
                <a:gd name="connsiteX1" fmla="*/ 139959 w 1436915"/>
                <a:gd name="connsiteY1" fmla="*/ 450849 h 684114"/>
                <a:gd name="connsiteX2" fmla="*/ 475862 w 1436915"/>
                <a:gd name="connsiteY2" fmla="*/ 460179 h 684114"/>
                <a:gd name="connsiteX3" fmla="*/ 774441 w 1436915"/>
                <a:gd name="connsiteY3" fmla="*/ 96286 h 684114"/>
                <a:gd name="connsiteX4" fmla="*/ 1045027 w 1436915"/>
                <a:gd name="connsiteY4" fmla="*/ 12308 h 684114"/>
                <a:gd name="connsiteX5" fmla="*/ 1436915 w 1436915"/>
                <a:gd name="connsiteY5" fmla="*/ 114946 h 684114"/>
                <a:gd name="connsiteX0" fmla="*/ 0 w 1436915"/>
                <a:gd name="connsiteY0" fmla="*/ 684114 h 684114"/>
                <a:gd name="connsiteX1" fmla="*/ 139959 w 1436915"/>
                <a:gd name="connsiteY1" fmla="*/ 450849 h 684114"/>
                <a:gd name="connsiteX2" fmla="*/ 475862 w 1436915"/>
                <a:gd name="connsiteY2" fmla="*/ 460179 h 684114"/>
                <a:gd name="connsiteX3" fmla="*/ 765110 w 1436915"/>
                <a:gd name="connsiteY3" fmla="*/ 180262 h 684114"/>
                <a:gd name="connsiteX4" fmla="*/ 1045027 w 1436915"/>
                <a:gd name="connsiteY4" fmla="*/ 12308 h 684114"/>
                <a:gd name="connsiteX5" fmla="*/ 1436915 w 1436915"/>
                <a:gd name="connsiteY5" fmla="*/ 114946 h 684114"/>
                <a:gd name="connsiteX0" fmla="*/ 0 w 1436915"/>
                <a:gd name="connsiteY0" fmla="*/ 663265 h 663265"/>
                <a:gd name="connsiteX1" fmla="*/ 139959 w 1436915"/>
                <a:gd name="connsiteY1" fmla="*/ 430000 h 663265"/>
                <a:gd name="connsiteX2" fmla="*/ 475862 w 1436915"/>
                <a:gd name="connsiteY2" fmla="*/ 439330 h 663265"/>
                <a:gd name="connsiteX3" fmla="*/ 765110 w 1436915"/>
                <a:gd name="connsiteY3" fmla="*/ 159413 h 663265"/>
                <a:gd name="connsiteX4" fmla="*/ 1101011 w 1436915"/>
                <a:gd name="connsiteY4" fmla="*/ 19451 h 663265"/>
                <a:gd name="connsiteX5" fmla="*/ 1436915 w 1436915"/>
                <a:gd name="connsiteY5" fmla="*/ 94097 h 663265"/>
                <a:gd name="connsiteX0" fmla="*/ 0 w 1427585"/>
                <a:gd name="connsiteY0" fmla="*/ 759964 h 759964"/>
                <a:gd name="connsiteX1" fmla="*/ 139959 w 1427585"/>
                <a:gd name="connsiteY1" fmla="*/ 526699 h 759964"/>
                <a:gd name="connsiteX2" fmla="*/ 475862 w 1427585"/>
                <a:gd name="connsiteY2" fmla="*/ 536029 h 759964"/>
                <a:gd name="connsiteX3" fmla="*/ 765110 w 1427585"/>
                <a:gd name="connsiteY3" fmla="*/ 256112 h 759964"/>
                <a:gd name="connsiteX4" fmla="*/ 1101011 w 1427585"/>
                <a:gd name="connsiteY4" fmla="*/ 116150 h 759964"/>
                <a:gd name="connsiteX5" fmla="*/ 1427585 w 1427585"/>
                <a:gd name="connsiteY5" fmla="*/ 41507 h 759964"/>
                <a:gd name="connsiteX0" fmla="*/ 0 w 1427585"/>
                <a:gd name="connsiteY0" fmla="*/ 718457 h 718457"/>
                <a:gd name="connsiteX1" fmla="*/ 139959 w 1427585"/>
                <a:gd name="connsiteY1" fmla="*/ 485192 h 718457"/>
                <a:gd name="connsiteX2" fmla="*/ 475862 w 1427585"/>
                <a:gd name="connsiteY2" fmla="*/ 494522 h 718457"/>
                <a:gd name="connsiteX3" fmla="*/ 765110 w 1427585"/>
                <a:gd name="connsiteY3" fmla="*/ 214605 h 718457"/>
                <a:gd name="connsiteX4" fmla="*/ 1101011 w 1427585"/>
                <a:gd name="connsiteY4" fmla="*/ 74643 h 718457"/>
                <a:gd name="connsiteX5" fmla="*/ 1427585 w 1427585"/>
                <a:gd name="connsiteY5" fmla="*/ 0 h 718457"/>
                <a:gd name="connsiteX0" fmla="*/ 0 w 1427585"/>
                <a:gd name="connsiteY0" fmla="*/ 718457 h 718457"/>
                <a:gd name="connsiteX1" fmla="*/ 139959 w 1427585"/>
                <a:gd name="connsiteY1" fmla="*/ 485192 h 718457"/>
                <a:gd name="connsiteX2" fmla="*/ 475862 w 1427585"/>
                <a:gd name="connsiteY2" fmla="*/ 494522 h 718457"/>
                <a:gd name="connsiteX3" fmla="*/ 765110 w 1427585"/>
                <a:gd name="connsiteY3" fmla="*/ 214605 h 718457"/>
                <a:gd name="connsiteX4" fmla="*/ 1026366 w 1427585"/>
                <a:gd name="connsiteY4" fmla="*/ 46651 h 718457"/>
                <a:gd name="connsiteX5" fmla="*/ 1427585 w 1427585"/>
                <a:gd name="connsiteY5" fmla="*/ 0 h 718457"/>
                <a:gd name="connsiteX0" fmla="*/ 0 w 1427585"/>
                <a:gd name="connsiteY0" fmla="*/ 723303 h 723303"/>
                <a:gd name="connsiteX1" fmla="*/ 139959 w 1427585"/>
                <a:gd name="connsiteY1" fmla="*/ 490038 h 723303"/>
                <a:gd name="connsiteX2" fmla="*/ 475862 w 1427585"/>
                <a:gd name="connsiteY2" fmla="*/ 499368 h 723303"/>
                <a:gd name="connsiteX3" fmla="*/ 765110 w 1427585"/>
                <a:gd name="connsiteY3" fmla="*/ 219451 h 723303"/>
                <a:gd name="connsiteX4" fmla="*/ 1026366 w 1427585"/>
                <a:gd name="connsiteY4" fmla="*/ 51497 h 723303"/>
                <a:gd name="connsiteX5" fmla="*/ 1427585 w 1427585"/>
                <a:gd name="connsiteY5" fmla="*/ 4846 h 723303"/>
                <a:gd name="connsiteX0" fmla="*/ 0 w 1449887"/>
                <a:gd name="connsiteY0" fmla="*/ 746335 h 746335"/>
                <a:gd name="connsiteX1" fmla="*/ 139959 w 1449887"/>
                <a:gd name="connsiteY1" fmla="*/ 513070 h 746335"/>
                <a:gd name="connsiteX2" fmla="*/ 475862 w 1449887"/>
                <a:gd name="connsiteY2" fmla="*/ 522400 h 746335"/>
                <a:gd name="connsiteX3" fmla="*/ 765110 w 1449887"/>
                <a:gd name="connsiteY3" fmla="*/ 242483 h 746335"/>
                <a:gd name="connsiteX4" fmla="*/ 1026366 w 1449887"/>
                <a:gd name="connsiteY4" fmla="*/ 74529 h 746335"/>
                <a:gd name="connsiteX5" fmla="*/ 1449887 w 1449887"/>
                <a:gd name="connsiteY5" fmla="*/ 0 h 746335"/>
                <a:gd name="connsiteX0" fmla="*/ 0 w 1449887"/>
                <a:gd name="connsiteY0" fmla="*/ 746335 h 746335"/>
                <a:gd name="connsiteX1" fmla="*/ 139959 w 1449887"/>
                <a:gd name="connsiteY1" fmla="*/ 513070 h 746335"/>
                <a:gd name="connsiteX2" fmla="*/ 475862 w 1449887"/>
                <a:gd name="connsiteY2" fmla="*/ 522400 h 746335"/>
                <a:gd name="connsiteX3" fmla="*/ 765110 w 1449887"/>
                <a:gd name="connsiteY3" fmla="*/ 242483 h 746335"/>
                <a:gd name="connsiteX4" fmla="*/ 1026366 w 1449887"/>
                <a:gd name="connsiteY4" fmla="*/ 74529 h 746335"/>
                <a:gd name="connsiteX5" fmla="*/ 1449887 w 1449887"/>
                <a:gd name="connsiteY5" fmla="*/ 0 h 74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887" h="746335">
                  <a:moveTo>
                    <a:pt x="0" y="746335"/>
                  </a:moveTo>
                  <a:cubicBezTo>
                    <a:pt x="34989" y="621927"/>
                    <a:pt x="60649" y="550393"/>
                    <a:pt x="139959" y="513070"/>
                  </a:cubicBezTo>
                  <a:cubicBezTo>
                    <a:pt x="219269" y="475748"/>
                    <a:pt x="371670" y="567498"/>
                    <a:pt x="475862" y="522400"/>
                  </a:cubicBezTo>
                  <a:cubicBezTo>
                    <a:pt x="580054" y="477302"/>
                    <a:pt x="673359" y="317128"/>
                    <a:pt x="765110" y="242483"/>
                  </a:cubicBezTo>
                  <a:cubicBezTo>
                    <a:pt x="856861" y="167838"/>
                    <a:pt x="919064" y="121182"/>
                    <a:pt x="1026366" y="74529"/>
                  </a:cubicBezTo>
                  <a:cubicBezTo>
                    <a:pt x="1225421" y="-15665"/>
                    <a:pt x="1282693" y="65731"/>
                    <a:pt x="1449887" y="0"/>
                  </a:cubicBezTo>
                </a:path>
              </a:pathLst>
            </a:cu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BD559369-7D5D-6342-B10D-98E47998C853}"/>
                </a:ext>
              </a:extLst>
            </p:cNvPr>
            <p:cNvSpPr txBox="1"/>
            <p:nvPr/>
          </p:nvSpPr>
          <p:spPr>
            <a:xfrm>
              <a:off x="10231995" y="3315880"/>
              <a:ext cx="391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b="1" dirty="0">
                  <a:solidFill>
                    <a:schemeClr val="accent4"/>
                  </a:solidFill>
                </a:rPr>
                <a:t>m</a:t>
              </a:r>
              <a:r>
                <a:rPr kumimoji="1" lang="en-US" altLang="ja-JP" sz="1400" baseline="-25000" dirty="0">
                  <a:solidFill>
                    <a:schemeClr val="accent4"/>
                  </a:solidFill>
                </a:rPr>
                <a:t>1</a:t>
              </a:r>
              <a:endParaRPr kumimoji="1" lang="ja-JP" altLang="en-US" sz="1400" baseline="-25000">
                <a:solidFill>
                  <a:schemeClr val="accent4"/>
                </a:solidFill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65642F8-28D7-F44F-9210-A36CBF9C474E}"/>
                </a:ext>
              </a:extLst>
            </p:cNvPr>
            <p:cNvSpPr txBox="1"/>
            <p:nvPr/>
          </p:nvSpPr>
          <p:spPr>
            <a:xfrm>
              <a:off x="10285823" y="3774587"/>
              <a:ext cx="391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b="1" dirty="0">
                  <a:solidFill>
                    <a:schemeClr val="accent4"/>
                  </a:solidFill>
                </a:rPr>
                <a:t>m</a:t>
              </a:r>
              <a:r>
                <a:rPr kumimoji="1" lang="en-US" altLang="ja-JP" sz="1400" baseline="-25000" dirty="0">
                  <a:solidFill>
                    <a:schemeClr val="accent4"/>
                  </a:solidFill>
                </a:rPr>
                <a:t>2</a:t>
              </a:r>
              <a:endParaRPr kumimoji="1" lang="ja-JP" altLang="en-US" sz="1400" baseline="-25000">
                <a:solidFill>
                  <a:schemeClr val="accent4"/>
                </a:solidFill>
              </a:endParaRP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9CF9C362-B00A-054D-A0B1-21ECB302D61A}"/>
                </a:ext>
              </a:extLst>
            </p:cNvPr>
            <p:cNvSpPr txBox="1"/>
            <p:nvPr/>
          </p:nvSpPr>
          <p:spPr>
            <a:xfrm>
              <a:off x="10343198" y="4638912"/>
              <a:ext cx="3577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b="1" dirty="0">
                  <a:solidFill>
                    <a:schemeClr val="accent4"/>
                  </a:solidFill>
                </a:rPr>
                <a:t>m</a:t>
              </a:r>
              <a:r>
                <a:rPr kumimoji="1" lang="en-US" altLang="ja-JP" sz="1400" i="1" baseline="-25000" dirty="0">
                  <a:solidFill>
                    <a:schemeClr val="accent4"/>
                  </a:solidFill>
                </a:rPr>
                <a:t>i</a:t>
              </a:r>
              <a:endParaRPr kumimoji="1" lang="ja-JP" altLang="en-US" sz="1400" i="1" baseline="-25000">
                <a:solidFill>
                  <a:schemeClr val="accent4"/>
                </a:solidFill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61FFAF0B-850D-6440-B6E2-D14698B7E964}"/>
                </a:ext>
              </a:extLst>
            </p:cNvPr>
            <p:cNvSpPr txBox="1"/>
            <p:nvPr/>
          </p:nvSpPr>
          <p:spPr>
            <a:xfrm rot="5400000">
              <a:off x="10359756" y="4203864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chemeClr val="accent4"/>
                  </a:solidFill>
                </a:rPr>
                <a:t>…</a:t>
              </a:r>
              <a:endParaRPr kumimoji="1" lang="ja-JP" altLang="en-US">
                <a:solidFill>
                  <a:schemeClr val="accent4"/>
                </a:solidFill>
              </a:endParaRPr>
            </a:p>
          </p:txBody>
        </p: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5D1A569E-B12A-2548-8BB5-8525A1EAA6DA}"/>
              </a:ext>
            </a:extLst>
          </p:cNvPr>
          <p:cNvGrpSpPr/>
          <p:nvPr/>
        </p:nvGrpSpPr>
        <p:grpSpPr>
          <a:xfrm>
            <a:off x="1098653" y="3270871"/>
            <a:ext cx="2082494" cy="2070879"/>
            <a:chOff x="8461982" y="3266678"/>
            <a:chExt cx="2082494" cy="2070879"/>
          </a:xfrm>
        </p:grpSpPr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4EBD9038-E4E0-C343-AB69-5E879524F998}"/>
                </a:ext>
              </a:extLst>
            </p:cNvPr>
            <p:cNvGrpSpPr/>
            <p:nvPr/>
          </p:nvGrpSpPr>
          <p:grpSpPr>
            <a:xfrm>
              <a:off x="8473597" y="3266678"/>
              <a:ext cx="2070879" cy="2070879"/>
              <a:chOff x="9461240" y="3248232"/>
              <a:chExt cx="2070879" cy="2070879"/>
            </a:xfrm>
          </p:grpSpPr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F0FB5625-C907-5448-B6C5-5651DAB933A1}"/>
                  </a:ext>
                </a:extLst>
              </p:cNvPr>
              <p:cNvCxnSpPr/>
              <p:nvPr/>
            </p:nvCxnSpPr>
            <p:spPr>
              <a:xfrm>
                <a:off x="9461241" y="3248232"/>
                <a:ext cx="0" cy="207087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58CDA26A-5ADA-544C-B368-EF5076ACB52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0496680" y="4281352"/>
                <a:ext cx="0" cy="207087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A56993CD-2C02-324F-B548-72C6BBA13560}"/>
                </a:ext>
              </a:extLst>
            </p:cNvPr>
            <p:cNvGrpSpPr/>
            <p:nvPr/>
          </p:nvGrpSpPr>
          <p:grpSpPr>
            <a:xfrm>
              <a:off x="8461982" y="3746292"/>
              <a:ext cx="1846733" cy="1196688"/>
              <a:chOff x="8528889" y="3746292"/>
              <a:chExt cx="1846733" cy="1196688"/>
            </a:xfrm>
          </p:grpSpPr>
          <p:sp>
            <p:nvSpPr>
              <p:cNvPr id="17" name="円/楕円 16">
                <a:extLst>
                  <a:ext uri="{FF2B5EF4-FFF2-40B4-BE49-F238E27FC236}">
                    <a16:creationId xmlns:a16="http://schemas.microsoft.com/office/drawing/2014/main" id="{33F42EE6-BBDA-8C4C-9FF0-E061210AE717}"/>
                  </a:ext>
                </a:extLst>
              </p:cNvPr>
              <p:cNvSpPr/>
              <p:nvPr/>
            </p:nvSpPr>
            <p:spPr>
              <a:xfrm>
                <a:off x="8833642" y="4472244"/>
                <a:ext cx="76720" cy="7672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円/楕円 17">
                <a:extLst>
                  <a:ext uri="{FF2B5EF4-FFF2-40B4-BE49-F238E27FC236}">
                    <a16:creationId xmlns:a16="http://schemas.microsoft.com/office/drawing/2014/main" id="{63491629-BF4D-9D49-BF70-34FC6D7206EC}"/>
                  </a:ext>
                </a:extLst>
              </p:cNvPr>
              <p:cNvSpPr/>
              <p:nvPr/>
            </p:nvSpPr>
            <p:spPr>
              <a:xfrm>
                <a:off x="8891252" y="4663676"/>
                <a:ext cx="76720" cy="7672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E2070C99-5AD9-6F49-9267-02AF80E1E4E3}"/>
                  </a:ext>
                </a:extLst>
              </p:cNvPr>
              <p:cNvSpPr/>
              <p:nvPr/>
            </p:nvSpPr>
            <p:spPr>
              <a:xfrm>
                <a:off x="8915406" y="4866260"/>
                <a:ext cx="76720" cy="7672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円/楕円 19">
                <a:extLst>
                  <a:ext uri="{FF2B5EF4-FFF2-40B4-BE49-F238E27FC236}">
                    <a16:creationId xmlns:a16="http://schemas.microsoft.com/office/drawing/2014/main" id="{15FF9396-DEB5-D04F-9405-DE539E140C1D}"/>
                  </a:ext>
                </a:extLst>
              </p:cNvPr>
              <p:cNvSpPr/>
              <p:nvPr/>
            </p:nvSpPr>
            <p:spPr>
              <a:xfrm>
                <a:off x="8902031" y="4282108"/>
                <a:ext cx="76720" cy="7672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円/楕円 20">
                <a:extLst>
                  <a:ext uri="{FF2B5EF4-FFF2-40B4-BE49-F238E27FC236}">
                    <a16:creationId xmlns:a16="http://schemas.microsoft.com/office/drawing/2014/main" id="{FBFEA29B-88C6-1045-BB41-3A65D06D96E1}"/>
                  </a:ext>
                </a:extLst>
              </p:cNvPr>
              <p:cNvSpPr/>
              <p:nvPr/>
            </p:nvSpPr>
            <p:spPr>
              <a:xfrm>
                <a:off x="8959641" y="4512572"/>
                <a:ext cx="76720" cy="7672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円/楕円 21">
                <a:extLst>
                  <a:ext uri="{FF2B5EF4-FFF2-40B4-BE49-F238E27FC236}">
                    <a16:creationId xmlns:a16="http://schemas.microsoft.com/office/drawing/2014/main" id="{88DDFFAB-874F-084C-A125-14A768680BD7}"/>
                  </a:ext>
                </a:extLst>
              </p:cNvPr>
              <p:cNvSpPr/>
              <p:nvPr/>
            </p:nvSpPr>
            <p:spPr>
              <a:xfrm>
                <a:off x="8987672" y="4733032"/>
                <a:ext cx="76720" cy="7672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円/楕円 22">
                <a:extLst>
                  <a:ext uri="{FF2B5EF4-FFF2-40B4-BE49-F238E27FC236}">
                    <a16:creationId xmlns:a16="http://schemas.microsoft.com/office/drawing/2014/main" id="{8263448B-1611-8540-9C19-2B3DDDCAFFE2}"/>
                  </a:ext>
                </a:extLst>
              </p:cNvPr>
              <p:cNvSpPr/>
              <p:nvPr/>
            </p:nvSpPr>
            <p:spPr>
              <a:xfrm>
                <a:off x="9017106" y="4198976"/>
                <a:ext cx="76720" cy="7672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円/楕円 23">
                <a:extLst>
                  <a:ext uri="{FF2B5EF4-FFF2-40B4-BE49-F238E27FC236}">
                    <a16:creationId xmlns:a16="http://schemas.microsoft.com/office/drawing/2014/main" id="{CB92B0C3-1A58-0147-AB2D-068C9CCDF229}"/>
                  </a:ext>
                </a:extLst>
              </p:cNvPr>
              <p:cNvSpPr/>
              <p:nvPr/>
            </p:nvSpPr>
            <p:spPr>
              <a:xfrm>
                <a:off x="9085868" y="4435016"/>
                <a:ext cx="76720" cy="7672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円/楕円 24">
                <a:extLst>
                  <a:ext uri="{FF2B5EF4-FFF2-40B4-BE49-F238E27FC236}">
                    <a16:creationId xmlns:a16="http://schemas.microsoft.com/office/drawing/2014/main" id="{CE4EF2FC-376D-9F44-8190-787A273B9816}"/>
                  </a:ext>
                </a:extLst>
              </p:cNvPr>
              <p:cNvSpPr/>
              <p:nvPr/>
            </p:nvSpPr>
            <p:spPr>
              <a:xfrm>
                <a:off x="9175235" y="4622020"/>
                <a:ext cx="76720" cy="7672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円/楕円 25">
                <a:extLst>
                  <a:ext uri="{FF2B5EF4-FFF2-40B4-BE49-F238E27FC236}">
                    <a16:creationId xmlns:a16="http://schemas.microsoft.com/office/drawing/2014/main" id="{4F97C539-99D3-6448-8EAC-C6A137C56982}"/>
                  </a:ext>
                </a:extLst>
              </p:cNvPr>
              <p:cNvSpPr/>
              <p:nvPr/>
            </p:nvSpPr>
            <p:spPr>
              <a:xfrm>
                <a:off x="9224525" y="4258601"/>
                <a:ext cx="76720" cy="7672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円/楕円 26">
                <a:extLst>
                  <a:ext uri="{FF2B5EF4-FFF2-40B4-BE49-F238E27FC236}">
                    <a16:creationId xmlns:a16="http://schemas.microsoft.com/office/drawing/2014/main" id="{6BCE6AD6-A8C6-5C46-8F92-78AC20C91BE1}"/>
                  </a:ext>
                </a:extLst>
              </p:cNvPr>
              <p:cNvSpPr/>
              <p:nvPr/>
            </p:nvSpPr>
            <p:spPr>
              <a:xfrm>
                <a:off x="9337895" y="4466761"/>
                <a:ext cx="76720" cy="7672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円/楕円 27">
                <a:extLst>
                  <a:ext uri="{FF2B5EF4-FFF2-40B4-BE49-F238E27FC236}">
                    <a16:creationId xmlns:a16="http://schemas.microsoft.com/office/drawing/2014/main" id="{13FB5834-6D87-174B-AC54-F12D696116FB}"/>
                  </a:ext>
                </a:extLst>
              </p:cNvPr>
              <p:cNvSpPr/>
              <p:nvPr/>
            </p:nvSpPr>
            <p:spPr>
              <a:xfrm>
                <a:off x="9432838" y="4648189"/>
                <a:ext cx="76720" cy="7672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円/楕円 28">
                <a:extLst>
                  <a:ext uri="{FF2B5EF4-FFF2-40B4-BE49-F238E27FC236}">
                    <a16:creationId xmlns:a16="http://schemas.microsoft.com/office/drawing/2014/main" id="{6D6DFDBC-B045-C945-9738-D6542D3B5D07}"/>
                  </a:ext>
                </a:extLst>
              </p:cNvPr>
              <p:cNvSpPr/>
              <p:nvPr/>
            </p:nvSpPr>
            <p:spPr>
              <a:xfrm>
                <a:off x="9337895" y="4170616"/>
                <a:ext cx="76720" cy="7672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円/楕円 29">
                <a:extLst>
                  <a:ext uri="{FF2B5EF4-FFF2-40B4-BE49-F238E27FC236}">
                    <a16:creationId xmlns:a16="http://schemas.microsoft.com/office/drawing/2014/main" id="{42950F0A-A645-9F4F-8C7B-1B7278014609}"/>
                  </a:ext>
                </a:extLst>
              </p:cNvPr>
              <p:cNvSpPr/>
              <p:nvPr/>
            </p:nvSpPr>
            <p:spPr>
              <a:xfrm>
                <a:off x="9507848" y="4346359"/>
                <a:ext cx="76720" cy="7672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円/楕円 30">
                <a:extLst>
                  <a:ext uri="{FF2B5EF4-FFF2-40B4-BE49-F238E27FC236}">
                    <a16:creationId xmlns:a16="http://schemas.microsoft.com/office/drawing/2014/main" id="{059674AC-8BF3-784E-9FAC-94E82E31DC1E}"/>
                  </a:ext>
                </a:extLst>
              </p:cNvPr>
              <p:cNvSpPr/>
              <p:nvPr/>
            </p:nvSpPr>
            <p:spPr>
              <a:xfrm>
                <a:off x="9556217" y="4599570"/>
                <a:ext cx="76720" cy="7672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円/楕円 31">
                <a:extLst>
                  <a:ext uri="{FF2B5EF4-FFF2-40B4-BE49-F238E27FC236}">
                    <a16:creationId xmlns:a16="http://schemas.microsoft.com/office/drawing/2014/main" id="{6833970A-1CF4-BF48-AE27-BC3E6D86C16E}"/>
                  </a:ext>
                </a:extLst>
              </p:cNvPr>
              <p:cNvSpPr/>
              <p:nvPr/>
            </p:nvSpPr>
            <p:spPr>
              <a:xfrm>
                <a:off x="9556217" y="3859034"/>
                <a:ext cx="76720" cy="7672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円/楕円 32">
                <a:extLst>
                  <a:ext uri="{FF2B5EF4-FFF2-40B4-BE49-F238E27FC236}">
                    <a16:creationId xmlns:a16="http://schemas.microsoft.com/office/drawing/2014/main" id="{1C73FC16-35EB-304F-A567-8430733FF868}"/>
                  </a:ext>
                </a:extLst>
              </p:cNvPr>
              <p:cNvSpPr/>
              <p:nvPr/>
            </p:nvSpPr>
            <p:spPr>
              <a:xfrm>
                <a:off x="9625900" y="4195561"/>
                <a:ext cx="76720" cy="7672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円/楕円 33">
                <a:extLst>
                  <a:ext uri="{FF2B5EF4-FFF2-40B4-BE49-F238E27FC236}">
                    <a16:creationId xmlns:a16="http://schemas.microsoft.com/office/drawing/2014/main" id="{A6C4593C-9C04-8349-961B-40F9063CD3E1}"/>
                  </a:ext>
                </a:extLst>
              </p:cNvPr>
              <p:cNvSpPr/>
              <p:nvPr/>
            </p:nvSpPr>
            <p:spPr>
              <a:xfrm>
                <a:off x="9720099" y="4499783"/>
                <a:ext cx="76720" cy="7672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円/楕円 34">
                <a:extLst>
                  <a:ext uri="{FF2B5EF4-FFF2-40B4-BE49-F238E27FC236}">
                    <a16:creationId xmlns:a16="http://schemas.microsoft.com/office/drawing/2014/main" id="{5B923C3B-AD3A-3944-B590-6D6CB075C33B}"/>
                  </a:ext>
                </a:extLst>
              </p:cNvPr>
              <p:cNvSpPr/>
              <p:nvPr/>
            </p:nvSpPr>
            <p:spPr>
              <a:xfrm>
                <a:off x="9714418" y="3746292"/>
                <a:ext cx="76720" cy="7672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円/楕円 35">
                <a:extLst>
                  <a:ext uri="{FF2B5EF4-FFF2-40B4-BE49-F238E27FC236}">
                    <a16:creationId xmlns:a16="http://schemas.microsoft.com/office/drawing/2014/main" id="{B56609C9-A025-E647-9DEE-F64114046CC2}"/>
                  </a:ext>
                </a:extLst>
              </p:cNvPr>
              <p:cNvSpPr/>
              <p:nvPr/>
            </p:nvSpPr>
            <p:spPr>
              <a:xfrm>
                <a:off x="9793411" y="4070687"/>
                <a:ext cx="76720" cy="7672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A710816A-C707-8242-981B-196C9BD9180D}"/>
                  </a:ext>
                </a:extLst>
              </p:cNvPr>
              <p:cNvSpPr/>
              <p:nvPr/>
            </p:nvSpPr>
            <p:spPr>
              <a:xfrm>
                <a:off x="9997541" y="4455444"/>
                <a:ext cx="76720" cy="7672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円/楕円 37">
                <a:extLst>
                  <a:ext uri="{FF2B5EF4-FFF2-40B4-BE49-F238E27FC236}">
                    <a16:creationId xmlns:a16="http://schemas.microsoft.com/office/drawing/2014/main" id="{60E70E44-05C7-3146-A4D5-6B6C1FA2C70F}"/>
                  </a:ext>
                </a:extLst>
              </p:cNvPr>
              <p:cNvSpPr/>
              <p:nvPr/>
            </p:nvSpPr>
            <p:spPr>
              <a:xfrm>
                <a:off x="9939612" y="3752342"/>
                <a:ext cx="76720" cy="7672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円/楕円 38">
                <a:extLst>
                  <a:ext uri="{FF2B5EF4-FFF2-40B4-BE49-F238E27FC236}">
                    <a16:creationId xmlns:a16="http://schemas.microsoft.com/office/drawing/2014/main" id="{4595E073-123D-4C4B-8698-C44E91090009}"/>
                  </a:ext>
                </a:extLst>
              </p:cNvPr>
              <p:cNvSpPr/>
              <p:nvPr/>
            </p:nvSpPr>
            <p:spPr>
              <a:xfrm>
                <a:off x="10039003" y="3962162"/>
                <a:ext cx="76720" cy="7672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円/楕円 39">
                <a:extLst>
                  <a:ext uri="{FF2B5EF4-FFF2-40B4-BE49-F238E27FC236}">
                    <a16:creationId xmlns:a16="http://schemas.microsoft.com/office/drawing/2014/main" id="{C86635E6-0823-714F-A421-C22DA5B2DA4C}"/>
                  </a:ext>
                </a:extLst>
              </p:cNvPr>
              <p:cNvSpPr/>
              <p:nvPr/>
            </p:nvSpPr>
            <p:spPr>
              <a:xfrm>
                <a:off x="10298902" y="4775098"/>
                <a:ext cx="76720" cy="7672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BCE5388C-44AD-134D-B6C1-39C6162F3B75}"/>
                  </a:ext>
                </a:extLst>
              </p:cNvPr>
              <p:cNvSpPr txBox="1"/>
              <p:nvPr/>
            </p:nvSpPr>
            <p:spPr>
              <a:xfrm>
                <a:off x="8528889" y="4291275"/>
                <a:ext cx="34733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b="1" dirty="0">
                    <a:solidFill>
                      <a:schemeClr val="accent5"/>
                    </a:solidFill>
                  </a:rPr>
                  <a:t>F’</a:t>
                </a:r>
                <a:r>
                  <a:rPr kumimoji="1" lang="en-US" altLang="ja-JP" sz="1200" baseline="-25000" dirty="0">
                    <a:solidFill>
                      <a:schemeClr val="accent5"/>
                    </a:solidFill>
                  </a:rPr>
                  <a:t>1</a:t>
                </a:r>
                <a:endParaRPr kumimoji="1" lang="ja-JP" altLang="en-US" sz="1200" baseline="3000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F00EC767-B490-DF44-8BFF-A62C0EDC8A2C}"/>
                  </a:ext>
                </a:extLst>
              </p:cNvPr>
              <p:cNvSpPr txBox="1"/>
              <p:nvPr/>
            </p:nvSpPr>
            <p:spPr>
              <a:xfrm>
                <a:off x="8621625" y="4044509"/>
                <a:ext cx="34733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b="1" dirty="0">
                    <a:solidFill>
                      <a:schemeClr val="accent5"/>
                    </a:solidFill>
                  </a:rPr>
                  <a:t>F’</a:t>
                </a:r>
                <a:r>
                  <a:rPr kumimoji="1" lang="en-US" altLang="ja-JP" sz="1200" baseline="-25000" dirty="0">
                    <a:solidFill>
                      <a:schemeClr val="accent5"/>
                    </a:solidFill>
                  </a:rPr>
                  <a:t>2</a:t>
                </a:r>
                <a:endParaRPr kumimoji="1" lang="ja-JP" altLang="en-US" sz="1200" baseline="3000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9E7ED75C-B0FA-D348-91F3-C00578A7D4AE}"/>
                  </a:ext>
                </a:extLst>
              </p:cNvPr>
              <p:cNvSpPr txBox="1"/>
              <p:nvPr/>
            </p:nvSpPr>
            <p:spPr>
              <a:xfrm>
                <a:off x="8891252" y="3909615"/>
                <a:ext cx="34733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b="1" dirty="0">
                    <a:solidFill>
                      <a:schemeClr val="accent5"/>
                    </a:solidFill>
                  </a:rPr>
                  <a:t>F’</a:t>
                </a:r>
                <a:r>
                  <a:rPr kumimoji="1" lang="en-US" altLang="ja-JP" sz="1200" baseline="-25000" dirty="0">
                    <a:solidFill>
                      <a:schemeClr val="accent5"/>
                    </a:solidFill>
                  </a:rPr>
                  <a:t>3</a:t>
                </a:r>
                <a:endParaRPr kumimoji="1" lang="ja-JP" altLang="en-US" sz="1200" baseline="30000">
                  <a:solidFill>
                    <a:schemeClr val="accent5"/>
                  </a:solidFill>
                </a:endParaRPr>
              </a:p>
            </p:txBody>
          </p:sp>
        </p:grpSp>
      </p:grpSp>
      <p:grpSp>
        <p:nvGrpSpPr>
          <p:cNvPr id="146" name="グループ化 145">
            <a:extLst>
              <a:ext uri="{FF2B5EF4-FFF2-40B4-BE49-F238E27FC236}">
                <a16:creationId xmlns:a16="http://schemas.microsoft.com/office/drawing/2014/main" id="{53030C59-5EBE-574D-88FD-18789CC31537}"/>
              </a:ext>
            </a:extLst>
          </p:cNvPr>
          <p:cNvGrpSpPr/>
          <p:nvPr/>
        </p:nvGrpSpPr>
        <p:grpSpPr>
          <a:xfrm>
            <a:off x="3641931" y="3434542"/>
            <a:ext cx="3572542" cy="2505984"/>
            <a:chOff x="3641931" y="3434542"/>
            <a:chExt cx="3572542" cy="2505984"/>
          </a:xfrm>
        </p:grpSpPr>
        <p:grpSp>
          <p:nvGrpSpPr>
            <p:cNvPr id="92" name="グループ化 91">
              <a:extLst>
                <a:ext uri="{FF2B5EF4-FFF2-40B4-BE49-F238E27FC236}">
                  <a16:creationId xmlns:a16="http://schemas.microsoft.com/office/drawing/2014/main" id="{EACCCF2A-8DDF-C44E-A5ED-04FC722310E3}"/>
                </a:ext>
              </a:extLst>
            </p:cNvPr>
            <p:cNvGrpSpPr/>
            <p:nvPr/>
          </p:nvGrpSpPr>
          <p:grpSpPr>
            <a:xfrm>
              <a:off x="4466965" y="3434542"/>
              <a:ext cx="2747508" cy="1996563"/>
              <a:chOff x="4465807" y="3685662"/>
              <a:chExt cx="2747508" cy="1996563"/>
            </a:xfrm>
          </p:grpSpPr>
          <p:grpSp>
            <p:nvGrpSpPr>
              <p:cNvPr id="60" name="グループ化 59">
                <a:extLst>
                  <a:ext uri="{FF2B5EF4-FFF2-40B4-BE49-F238E27FC236}">
                    <a16:creationId xmlns:a16="http://schemas.microsoft.com/office/drawing/2014/main" id="{81511D36-57E8-CA4C-9FDE-CFA42D590CAF}"/>
                  </a:ext>
                </a:extLst>
              </p:cNvPr>
              <p:cNvGrpSpPr/>
              <p:nvPr/>
            </p:nvGrpSpPr>
            <p:grpSpPr>
              <a:xfrm>
                <a:off x="4494324" y="3685662"/>
                <a:ext cx="2298363" cy="129266"/>
                <a:chOff x="4494324" y="3850666"/>
                <a:chExt cx="2298363" cy="129266"/>
              </a:xfrm>
            </p:grpSpPr>
            <p:cxnSp>
              <p:nvCxnSpPr>
                <p:cNvPr id="51" name="直線コネクタ 50">
                  <a:extLst>
                    <a:ext uri="{FF2B5EF4-FFF2-40B4-BE49-F238E27FC236}">
                      <a16:creationId xmlns:a16="http://schemas.microsoft.com/office/drawing/2014/main" id="{DC536B02-4557-1E42-81FB-3208A376FF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61715" y="3908614"/>
                  <a:ext cx="2230972" cy="0"/>
                </a:xfrm>
                <a:prstGeom prst="line">
                  <a:avLst/>
                </a:prstGeom>
                <a:ln w="381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円/楕円 52">
                  <a:extLst>
                    <a:ext uri="{FF2B5EF4-FFF2-40B4-BE49-F238E27FC236}">
                      <a16:creationId xmlns:a16="http://schemas.microsoft.com/office/drawing/2014/main" id="{A50E86B7-533D-B24E-B863-52D8A23D9AF7}"/>
                    </a:ext>
                  </a:extLst>
                </p:cNvPr>
                <p:cNvSpPr/>
                <p:nvPr/>
              </p:nvSpPr>
              <p:spPr>
                <a:xfrm>
                  <a:off x="4494324" y="3850666"/>
                  <a:ext cx="129266" cy="129266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6" name="円/楕円 55">
                  <a:extLst>
                    <a:ext uri="{FF2B5EF4-FFF2-40B4-BE49-F238E27FC236}">
                      <a16:creationId xmlns:a16="http://schemas.microsoft.com/office/drawing/2014/main" id="{07A8B19B-2907-9144-A908-DFDA142EA4BA}"/>
                    </a:ext>
                  </a:extLst>
                </p:cNvPr>
                <p:cNvSpPr/>
                <p:nvPr/>
              </p:nvSpPr>
              <p:spPr>
                <a:xfrm>
                  <a:off x="4957482" y="3850666"/>
                  <a:ext cx="129266" cy="129266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7" name="円/楕円 56">
                  <a:extLst>
                    <a:ext uri="{FF2B5EF4-FFF2-40B4-BE49-F238E27FC236}">
                      <a16:creationId xmlns:a16="http://schemas.microsoft.com/office/drawing/2014/main" id="{FCAA6201-8A5A-2745-86FF-5181CB4B35AD}"/>
                    </a:ext>
                  </a:extLst>
                </p:cNvPr>
                <p:cNvSpPr/>
                <p:nvPr/>
              </p:nvSpPr>
              <p:spPr>
                <a:xfrm>
                  <a:off x="5420640" y="3850666"/>
                  <a:ext cx="129266" cy="129266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8" name="円/楕円 57">
                  <a:extLst>
                    <a:ext uri="{FF2B5EF4-FFF2-40B4-BE49-F238E27FC236}">
                      <a16:creationId xmlns:a16="http://schemas.microsoft.com/office/drawing/2014/main" id="{8A1CEAD9-FF43-4A49-AD52-02015794EDD0}"/>
                    </a:ext>
                  </a:extLst>
                </p:cNvPr>
                <p:cNvSpPr/>
                <p:nvPr/>
              </p:nvSpPr>
              <p:spPr>
                <a:xfrm>
                  <a:off x="5883798" y="3850666"/>
                  <a:ext cx="129266" cy="129266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9" name="円/楕円 58">
                  <a:extLst>
                    <a:ext uri="{FF2B5EF4-FFF2-40B4-BE49-F238E27FC236}">
                      <a16:creationId xmlns:a16="http://schemas.microsoft.com/office/drawing/2014/main" id="{5B71FB75-A306-8C45-88BA-8AB85AF3820D}"/>
                    </a:ext>
                  </a:extLst>
                </p:cNvPr>
                <p:cNvSpPr/>
                <p:nvPr/>
              </p:nvSpPr>
              <p:spPr>
                <a:xfrm>
                  <a:off x="6346956" y="3850666"/>
                  <a:ext cx="129266" cy="129266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1" name="グループ化 60">
                <a:extLst>
                  <a:ext uri="{FF2B5EF4-FFF2-40B4-BE49-F238E27FC236}">
                    <a16:creationId xmlns:a16="http://schemas.microsoft.com/office/drawing/2014/main" id="{F5E1B79D-7D16-054E-9CEA-E8057F43C911}"/>
                  </a:ext>
                </a:extLst>
              </p:cNvPr>
              <p:cNvGrpSpPr/>
              <p:nvPr/>
            </p:nvGrpSpPr>
            <p:grpSpPr>
              <a:xfrm>
                <a:off x="4494324" y="4101316"/>
                <a:ext cx="2298363" cy="129266"/>
                <a:chOff x="4494324" y="3850666"/>
                <a:chExt cx="2298363" cy="129266"/>
              </a:xfrm>
            </p:grpSpPr>
            <p:cxnSp>
              <p:nvCxnSpPr>
                <p:cNvPr id="62" name="直線コネクタ 61">
                  <a:extLst>
                    <a:ext uri="{FF2B5EF4-FFF2-40B4-BE49-F238E27FC236}">
                      <a16:creationId xmlns:a16="http://schemas.microsoft.com/office/drawing/2014/main" id="{2A5D9F1D-C38D-8A4D-9960-CEE7790DCB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61715" y="3908614"/>
                  <a:ext cx="2230972" cy="0"/>
                </a:xfrm>
                <a:prstGeom prst="line">
                  <a:avLst/>
                </a:prstGeom>
                <a:ln w="381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円/楕円 62">
                  <a:extLst>
                    <a:ext uri="{FF2B5EF4-FFF2-40B4-BE49-F238E27FC236}">
                      <a16:creationId xmlns:a16="http://schemas.microsoft.com/office/drawing/2014/main" id="{BDB277DE-6D57-6C4A-BAAD-0712F8A1B370}"/>
                    </a:ext>
                  </a:extLst>
                </p:cNvPr>
                <p:cNvSpPr/>
                <p:nvPr/>
              </p:nvSpPr>
              <p:spPr>
                <a:xfrm>
                  <a:off x="4494324" y="3850666"/>
                  <a:ext cx="129266" cy="129266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4" name="円/楕円 63">
                  <a:extLst>
                    <a:ext uri="{FF2B5EF4-FFF2-40B4-BE49-F238E27FC236}">
                      <a16:creationId xmlns:a16="http://schemas.microsoft.com/office/drawing/2014/main" id="{54ADC4ED-5D82-7342-B3BB-9C7B9A09E6F9}"/>
                    </a:ext>
                  </a:extLst>
                </p:cNvPr>
                <p:cNvSpPr/>
                <p:nvPr/>
              </p:nvSpPr>
              <p:spPr>
                <a:xfrm>
                  <a:off x="4957482" y="3850666"/>
                  <a:ext cx="129266" cy="129266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5" name="円/楕円 64">
                  <a:extLst>
                    <a:ext uri="{FF2B5EF4-FFF2-40B4-BE49-F238E27FC236}">
                      <a16:creationId xmlns:a16="http://schemas.microsoft.com/office/drawing/2014/main" id="{DFA24665-955C-1245-B4DE-6A77466A2814}"/>
                    </a:ext>
                  </a:extLst>
                </p:cNvPr>
                <p:cNvSpPr/>
                <p:nvPr/>
              </p:nvSpPr>
              <p:spPr>
                <a:xfrm>
                  <a:off x="5420640" y="3850666"/>
                  <a:ext cx="129266" cy="129266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6" name="円/楕円 65">
                  <a:extLst>
                    <a:ext uri="{FF2B5EF4-FFF2-40B4-BE49-F238E27FC236}">
                      <a16:creationId xmlns:a16="http://schemas.microsoft.com/office/drawing/2014/main" id="{F741423E-A629-E547-914A-76B860BBBCEE}"/>
                    </a:ext>
                  </a:extLst>
                </p:cNvPr>
                <p:cNvSpPr/>
                <p:nvPr/>
              </p:nvSpPr>
              <p:spPr>
                <a:xfrm>
                  <a:off x="5883798" y="3850666"/>
                  <a:ext cx="129266" cy="129266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7" name="円/楕円 66">
                  <a:extLst>
                    <a:ext uri="{FF2B5EF4-FFF2-40B4-BE49-F238E27FC236}">
                      <a16:creationId xmlns:a16="http://schemas.microsoft.com/office/drawing/2014/main" id="{277E4700-93AB-A341-81C9-F6162FFA39C1}"/>
                    </a:ext>
                  </a:extLst>
                </p:cNvPr>
                <p:cNvSpPr/>
                <p:nvPr/>
              </p:nvSpPr>
              <p:spPr>
                <a:xfrm>
                  <a:off x="6346956" y="3850666"/>
                  <a:ext cx="129266" cy="129266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75" name="グループ化 74">
                <a:extLst>
                  <a:ext uri="{FF2B5EF4-FFF2-40B4-BE49-F238E27FC236}">
                    <a16:creationId xmlns:a16="http://schemas.microsoft.com/office/drawing/2014/main" id="{7470521F-F880-2A40-89C2-C11C425F22A3}"/>
                  </a:ext>
                </a:extLst>
              </p:cNvPr>
              <p:cNvGrpSpPr/>
              <p:nvPr/>
            </p:nvGrpSpPr>
            <p:grpSpPr>
              <a:xfrm>
                <a:off x="4494324" y="4932624"/>
                <a:ext cx="2298363" cy="129266"/>
                <a:chOff x="4494324" y="3850666"/>
                <a:chExt cx="2298363" cy="129266"/>
              </a:xfrm>
            </p:grpSpPr>
            <p:cxnSp>
              <p:nvCxnSpPr>
                <p:cNvPr id="76" name="直線コネクタ 75">
                  <a:extLst>
                    <a:ext uri="{FF2B5EF4-FFF2-40B4-BE49-F238E27FC236}">
                      <a16:creationId xmlns:a16="http://schemas.microsoft.com/office/drawing/2014/main" id="{09E3290E-A47D-9C46-9BE3-DC3C1BC2F5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61715" y="3908614"/>
                  <a:ext cx="2230972" cy="0"/>
                </a:xfrm>
                <a:prstGeom prst="line">
                  <a:avLst/>
                </a:prstGeom>
                <a:ln w="381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" name="円/楕円 76">
                  <a:extLst>
                    <a:ext uri="{FF2B5EF4-FFF2-40B4-BE49-F238E27FC236}">
                      <a16:creationId xmlns:a16="http://schemas.microsoft.com/office/drawing/2014/main" id="{B0570BA7-24FD-564E-BBAC-FE4EF73F3D5E}"/>
                    </a:ext>
                  </a:extLst>
                </p:cNvPr>
                <p:cNvSpPr/>
                <p:nvPr/>
              </p:nvSpPr>
              <p:spPr>
                <a:xfrm>
                  <a:off x="4494324" y="3850666"/>
                  <a:ext cx="129266" cy="129266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8" name="円/楕円 77">
                  <a:extLst>
                    <a:ext uri="{FF2B5EF4-FFF2-40B4-BE49-F238E27FC236}">
                      <a16:creationId xmlns:a16="http://schemas.microsoft.com/office/drawing/2014/main" id="{79A9D9FD-220C-AE48-B97D-68F61C8310B6}"/>
                    </a:ext>
                  </a:extLst>
                </p:cNvPr>
                <p:cNvSpPr/>
                <p:nvPr/>
              </p:nvSpPr>
              <p:spPr>
                <a:xfrm>
                  <a:off x="4957482" y="3850666"/>
                  <a:ext cx="129266" cy="129266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9" name="円/楕円 78">
                  <a:extLst>
                    <a:ext uri="{FF2B5EF4-FFF2-40B4-BE49-F238E27FC236}">
                      <a16:creationId xmlns:a16="http://schemas.microsoft.com/office/drawing/2014/main" id="{F584C351-1585-B746-B46D-FEB1655A81C9}"/>
                    </a:ext>
                  </a:extLst>
                </p:cNvPr>
                <p:cNvSpPr/>
                <p:nvPr/>
              </p:nvSpPr>
              <p:spPr>
                <a:xfrm>
                  <a:off x="5420640" y="3850666"/>
                  <a:ext cx="129266" cy="129266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0" name="円/楕円 79">
                  <a:extLst>
                    <a:ext uri="{FF2B5EF4-FFF2-40B4-BE49-F238E27FC236}">
                      <a16:creationId xmlns:a16="http://schemas.microsoft.com/office/drawing/2014/main" id="{1E62AD9D-7718-A244-8E30-C44EB2B91192}"/>
                    </a:ext>
                  </a:extLst>
                </p:cNvPr>
                <p:cNvSpPr/>
                <p:nvPr/>
              </p:nvSpPr>
              <p:spPr>
                <a:xfrm>
                  <a:off x="5883798" y="3850666"/>
                  <a:ext cx="129266" cy="129266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1" name="円/楕円 80">
                  <a:extLst>
                    <a:ext uri="{FF2B5EF4-FFF2-40B4-BE49-F238E27FC236}">
                      <a16:creationId xmlns:a16="http://schemas.microsoft.com/office/drawing/2014/main" id="{52644AB1-DB9D-0144-BA8F-9DFD3F9DF5CA}"/>
                    </a:ext>
                  </a:extLst>
                </p:cNvPr>
                <p:cNvSpPr/>
                <p:nvPr/>
              </p:nvSpPr>
              <p:spPr>
                <a:xfrm>
                  <a:off x="6346956" y="3850666"/>
                  <a:ext cx="129266" cy="129266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FAC7F290-B6E1-4E4A-B0E6-B03B72F63E4D}"/>
                  </a:ext>
                </a:extLst>
              </p:cNvPr>
              <p:cNvSpPr txBox="1"/>
              <p:nvPr/>
            </p:nvSpPr>
            <p:spPr>
              <a:xfrm>
                <a:off x="5550580" y="4297161"/>
                <a:ext cx="3674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000" b="1" dirty="0">
                    <a:solidFill>
                      <a:schemeClr val="accent4"/>
                    </a:solidFill>
                  </a:rPr>
                  <a:t>…</a:t>
                </a:r>
                <a:endParaRPr kumimoji="1" lang="ja-JP" altLang="en-US" sz="2000" b="1">
                  <a:solidFill>
                    <a:schemeClr val="accent4"/>
                  </a:solidFill>
                </a:endParaRPr>
              </a:p>
            </p:txBody>
          </p:sp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A653BD02-7A41-4D44-A8F7-3AB7E5285EEA}"/>
                  </a:ext>
                </a:extLst>
              </p:cNvPr>
              <p:cNvSpPr txBox="1"/>
              <p:nvPr/>
            </p:nvSpPr>
            <p:spPr>
              <a:xfrm>
                <a:off x="6916439" y="5312893"/>
                <a:ext cx="296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b="1" dirty="0">
                    <a:solidFill>
                      <a:schemeClr val="accent1"/>
                    </a:solidFill>
                  </a:rPr>
                  <a:t>T</a:t>
                </a:r>
                <a:endParaRPr kumimoji="1" lang="ja-JP" altLang="en-US" b="1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90" name="グループ化 89">
                <a:extLst>
                  <a:ext uri="{FF2B5EF4-FFF2-40B4-BE49-F238E27FC236}">
                    <a16:creationId xmlns:a16="http://schemas.microsoft.com/office/drawing/2014/main" id="{5CF2B670-B24E-4943-ABF9-2122635A6095}"/>
                  </a:ext>
                </a:extLst>
              </p:cNvPr>
              <p:cNvGrpSpPr/>
              <p:nvPr/>
            </p:nvGrpSpPr>
            <p:grpSpPr>
              <a:xfrm>
                <a:off x="4465807" y="5400959"/>
                <a:ext cx="2450632" cy="193200"/>
                <a:chOff x="4465807" y="5400959"/>
                <a:chExt cx="2450632" cy="193200"/>
              </a:xfrm>
            </p:grpSpPr>
            <p:cxnSp>
              <p:nvCxnSpPr>
                <p:cNvPr id="48" name="直線矢印コネクタ 47">
                  <a:extLst>
                    <a:ext uri="{FF2B5EF4-FFF2-40B4-BE49-F238E27FC236}">
                      <a16:creationId xmlns:a16="http://schemas.microsoft.com/office/drawing/2014/main" id="{D59746ED-1FFD-8B48-8E7A-B16261FDC9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5807" y="5497559"/>
                  <a:ext cx="2450632" cy="0"/>
                </a:xfrm>
                <a:prstGeom prst="straightConnector1">
                  <a:avLst/>
                </a:prstGeom>
                <a:ln w="381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線コネクタ 84">
                  <a:extLst>
                    <a:ext uri="{FF2B5EF4-FFF2-40B4-BE49-F238E27FC236}">
                      <a16:creationId xmlns:a16="http://schemas.microsoft.com/office/drawing/2014/main" id="{4EFFCAAE-2F27-534C-A9C4-1631F6D92A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61715" y="5400959"/>
                  <a:ext cx="0" cy="193200"/>
                </a:xfrm>
                <a:prstGeom prst="line">
                  <a:avLst/>
                </a:prstGeom>
                <a:ln w="381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線コネクタ 85">
                  <a:extLst>
                    <a:ext uri="{FF2B5EF4-FFF2-40B4-BE49-F238E27FC236}">
                      <a16:creationId xmlns:a16="http://schemas.microsoft.com/office/drawing/2014/main" id="{171432D3-96C0-6743-96F4-7652CD3DC1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30373" y="5400959"/>
                  <a:ext cx="0" cy="193200"/>
                </a:xfrm>
                <a:prstGeom prst="line">
                  <a:avLst/>
                </a:prstGeom>
                <a:ln w="381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線コネクタ 86">
                  <a:extLst>
                    <a:ext uri="{FF2B5EF4-FFF2-40B4-BE49-F238E27FC236}">
                      <a16:creationId xmlns:a16="http://schemas.microsoft.com/office/drawing/2014/main" id="{53BBBA31-1B1B-CE4E-8A54-A2E88F85EA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85281" y="5400959"/>
                  <a:ext cx="0" cy="193200"/>
                </a:xfrm>
                <a:prstGeom prst="line">
                  <a:avLst/>
                </a:prstGeom>
                <a:ln w="381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線コネクタ 87">
                  <a:extLst>
                    <a:ext uri="{FF2B5EF4-FFF2-40B4-BE49-F238E27FC236}">
                      <a16:creationId xmlns:a16="http://schemas.microsoft.com/office/drawing/2014/main" id="{DF752AB1-4FA3-A64B-9777-D28B640841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47064" y="5400959"/>
                  <a:ext cx="0" cy="193200"/>
                </a:xfrm>
                <a:prstGeom prst="line">
                  <a:avLst/>
                </a:prstGeom>
                <a:ln w="381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線コネクタ 88">
                  <a:extLst>
                    <a:ext uri="{FF2B5EF4-FFF2-40B4-BE49-F238E27FC236}">
                      <a16:creationId xmlns:a16="http://schemas.microsoft.com/office/drawing/2014/main" id="{3376CA52-4C4A-424A-B494-71BA21F5CE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15722" y="5400959"/>
                  <a:ext cx="0" cy="193200"/>
                </a:xfrm>
                <a:prstGeom prst="line">
                  <a:avLst/>
                </a:prstGeom>
                <a:ln w="381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1" name="テキスト ボックス 140">
              <a:extLst>
                <a:ext uri="{FF2B5EF4-FFF2-40B4-BE49-F238E27FC236}">
                  <a16:creationId xmlns:a16="http://schemas.microsoft.com/office/drawing/2014/main" id="{7A272B48-0349-694A-B187-9F1647F43D8D}"/>
                </a:ext>
              </a:extLst>
            </p:cNvPr>
            <p:cNvSpPr txBox="1"/>
            <p:nvPr/>
          </p:nvSpPr>
          <p:spPr>
            <a:xfrm>
              <a:off x="4547280" y="5571194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時間軸に沿って整列</a:t>
              </a:r>
            </a:p>
          </p:txBody>
        </p:sp>
        <p:sp>
          <p:nvSpPr>
            <p:cNvPr id="144" name="右矢印 143">
              <a:extLst>
                <a:ext uri="{FF2B5EF4-FFF2-40B4-BE49-F238E27FC236}">
                  <a16:creationId xmlns:a16="http://schemas.microsoft.com/office/drawing/2014/main" id="{A42D9B24-6073-2C48-903E-DEF0E540E351}"/>
                </a:ext>
              </a:extLst>
            </p:cNvPr>
            <p:cNvSpPr/>
            <p:nvPr/>
          </p:nvSpPr>
          <p:spPr>
            <a:xfrm>
              <a:off x="3641931" y="4127408"/>
              <a:ext cx="492257" cy="38852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66A747D9-0626-4E44-A5FC-63C001B81C27}"/>
              </a:ext>
            </a:extLst>
          </p:cNvPr>
          <p:cNvGrpSpPr/>
          <p:nvPr/>
        </p:nvGrpSpPr>
        <p:grpSpPr>
          <a:xfrm>
            <a:off x="7341525" y="3434542"/>
            <a:ext cx="3385254" cy="2586045"/>
            <a:chOff x="7341525" y="3434542"/>
            <a:chExt cx="3385254" cy="2586045"/>
          </a:xfrm>
        </p:grpSpPr>
        <p:grpSp>
          <p:nvGrpSpPr>
            <p:cNvPr id="140" name="グループ化 139">
              <a:extLst>
                <a:ext uri="{FF2B5EF4-FFF2-40B4-BE49-F238E27FC236}">
                  <a16:creationId xmlns:a16="http://schemas.microsoft.com/office/drawing/2014/main" id="{FDEC6507-4B36-654E-97FF-9CAD59EB8C07}"/>
                </a:ext>
              </a:extLst>
            </p:cNvPr>
            <p:cNvGrpSpPr/>
            <p:nvPr/>
          </p:nvGrpSpPr>
          <p:grpSpPr>
            <a:xfrm>
              <a:off x="8104035" y="3434542"/>
              <a:ext cx="2526530" cy="1780238"/>
              <a:chOff x="7893981" y="3572129"/>
              <a:chExt cx="2526530" cy="1780238"/>
            </a:xfrm>
          </p:grpSpPr>
          <p:grpSp>
            <p:nvGrpSpPr>
              <p:cNvPr id="107" name="グループ化 106">
                <a:extLst>
                  <a:ext uri="{FF2B5EF4-FFF2-40B4-BE49-F238E27FC236}">
                    <a16:creationId xmlns:a16="http://schemas.microsoft.com/office/drawing/2014/main" id="{079943DB-4FF8-474B-ABA0-7FB4A4550BAB}"/>
                  </a:ext>
                </a:extLst>
              </p:cNvPr>
              <p:cNvGrpSpPr/>
              <p:nvPr/>
            </p:nvGrpSpPr>
            <p:grpSpPr>
              <a:xfrm>
                <a:off x="7893981" y="3572129"/>
                <a:ext cx="2526530" cy="353242"/>
                <a:chOff x="7873171" y="3572129"/>
                <a:chExt cx="2526530" cy="353242"/>
              </a:xfrm>
            </p:grpSpPr>
            <p:sp>
              <p:nvSpPr>
                <p:cNvPr id="93" name="正方形/長方形 92">
                  <a:extLst>
                    <a:ext uri="{FF2B5EF4-FFF2-40B4-BE49-F238E27FC236}">
                      <a16:creationId xmlns:a16="http://schemas.microsoft.com/office/drawing/2014/main" id="{56764819-C050-2B4B-B8F3-ECAFCCB5477D}"/>
                    </a:ext>
                  </a:extLst>
                </p:cNvPr>
                <p:cNvSpPr/>
                <p:nvPr/>
              </p:nvSpPr>
              <p:spPr>
                <a:xfrm>
                  <a:off x="7873171" y="3572129"/>
                  <a:ext cx="353242" cy="35324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4" name="正方形/長方形 93">
                  <a:extLst>
                    <a:ext uri="{FF2B5EF4-FFF2-40B4-BE49-F238E27FC236}">
                      <a16:creationId xmlns:a16="http://schemas.microsoft.com/office/drawing/2014/main" id="{E117BAE6-C0D6-7740-890F-BE0AB6B56EDA}"/>
                    </a:ext>
                  </a:extLst>
                </p:cNvPr>
                <p:cNvSpPr/>
                <p:nvPr/>
              </p:nvSpPr>
              <p:spPr>
                <a:xfrm>
                  <a:off x="8234575" y="3572129"/>
                  <a:ext cx="353242" cy="35324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5" name="正方形/長方形 94">
                  <a:extLst>
                    <a:ext uri="{FF2B5EF4-FFF2-40B4-BE49-F238E27FC236}">
                      <a16:creationId xmlns:a16="http://schemas.microsoft.com/office/drawing/2014/main" id="{B60F91B6-8574-CB4E-B319-D39A30E05218}"/>
                    </a:ext>
                  </a:extLst>
                </p:cNvPr>
                <p:cNvSpPr/>
                <p:nvPr/>
              </p:nvSpPr>
              <p:spPr>
                <a:xfrm>
                  <a:off x="8595979" y="3572129"/>
                  <a:ext cx="353242" cy="35324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6" name="正方形/長方形 95">
                  <a:extLst>
                    <a:ext uri="{FF2B5EF4-FFF2-40B4-BE49-F238E27FC236}">
                      <a16:creationId xmlns:a16="http://schemas.microsoft.com/office/drawing/2014/main" id="{A16417AC-C38C-8B42-AF94-10CD300EAE24}"/>
                    </a:ext>
                  </a:extLst>
                </p:cNvPr>
                <p:cNvSpPr/>
                <p:nvPr/>
              </p:nvSpPr>
              <p:spPr>
                <a:xfrm>
                  <a:off x="8957383" y="3572129"/>
                  <a:ext cx="353242" cy="35324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7" name="正方形/長方形 96">
                  <a:extLst>
                    <a:ext uri="{FF2B5EF4-FFF2-40B4-BE49-F238E27FC236}">
                      <a16:creationId xmlns:a16="http://schemas.microsoft.com/office/drawing/2014/main" id="{413CA71E-C729-AE41-8E9F-842DDE692F3B}"/>
                    </a:ext>
                  </a:extLst>
                </p:cNvPr>
                <p:cNvSpPr/>
                <p:nvPr/>
              </p:nvSpPr>
              <p:spPr>
                <a:xfrm>
                  <a:off x="9318787" y="3572129"/>
                  <a:ext cx="353242" cy="3532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5" name="正方形/長方形 104">
                  <a:extLst>
                    <a:ext uri="{FF2B5EF4-FFF2-40B4-BE49-F238E27FC236}">
                      <a16:creationId xmlns:a16="http://schemas.microsoft.com/office/drawing/2014/main" id="{181C1405-0860-6740-B1E3-15BDF8747723}"/>
                    </a:ext>
                  </a:extLst>
                </p:cNvPr>
                <p:cNvSpPr/>
                <p:nvPr/>
              </p:nvSpPr>
              <p:spPr>
                <a:xfrm>
                  <a:off x="9682623" y="3572129"/>
                  <a:ext cx="353242" cy="35324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6" name="正方形/長方形 105">
                  <a:extLst>
                    <a:ext uri="{FF2B5EF4-FFF2-40B4-BE49-F238E27FC236}">
                      <a16:creationId xmlns:a16="http://schemas.microsoft.com/office/drawing/2014/main" id="{5CE3B0B1-DA4E-1C4F-867A-54DBF6094809}"/>
                    </a:ext>
                  </a:extLst>
                </p:cNvPr>
                <p:cNvSpPr/>
                <p:nvPr/>
              </p:nvSpPr>
              <p:spPr>
                <a:xfrm>
                  <a:off x="10046459" y="3572129"/>
                  <a:ext cx="353242" cy="35324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8" name="グループ化 107">
                <a:extLst>
                  <a:ext uri="{FF2B5EF4-FFF2-40B4-BE49-F238E27FC236}">
                    <a16:creationId xmlns:a16="http://schemas.microsoft.com/office/drawing/2014/main" id="{1ECE13EA-7AE9-7A45-99DA-5F0FB1D6845D}"/>
                  </a:ext>
                </a:extLst>
              </p:cNvPr>
              <p:cNvGrpSpPr/>
              <p:nvPr/>
            </p:nvGrpSpPr>
            <p:grpSpPr>
              <a:xfrm>
                <a:off x="7893981" y="3928878"/>
                <a:ext cx="2526530" cy="353242"/>
                <a:chOff x="7873171" y="3572129"/>
                <a:chExt cx="2526530" cy="353242"/>
              </a:xfrm>
            </p:grpSpPr>
            <p:sp>
              <p:nvSpPr>
                <p:cNvPr id="109" name="正方形/長方形 108">
                  <a:extLst>
                    <a:ext uri="{FF2B5EF4-FFF2-40B4-BE49-F238E27FC236}">
                      <a16:creationId xmlns:a16="http://schemas.microsoft.com/office/drawing/2014/main" id="{3914E7E5-DE45-904E-A8B8-8F7E9D84E58D}"/>
                    </a:ext>
                  </a:extLst>
                </p:cNvPr>
                <p:cNvSpPr/>
                <p:nvPr/>
              </p:nvSpPr>
              <p:spPr>
                <a:xfrm>
                  <a:off x="7873171" y="3572129"/>
                  <a:ext cx="353242" cy="35324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0" name="正方形/長方形 109">
                  <a:extLst>
                    <a:ext uri="{FF2B5EF4-FFF2-40B4-BE49-F238E27FC236}">
                      <a16:creationId xmlns:a16="http://schemas.microsoft.com/office/drawing/2014/main" id="{2B5E67CE-C5FE-6A42-B6FE-318A31E4C83C}"/>
                    </a:ext>
                  </a:extLst>
                </p:cNvPr>
                <p:cNvSpPr/>
                <p:nvPr/>
              </p:nvSpPr>
              <p:spPr>
                <a:xfrm>
                  <a:off x="8234575" y="3572129"/>
                  <a:ext cx="353242" cy="35324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1" name="正方形/長方形 110">
                  <a:extLst>
                    <a:ext uri="{FF2B5EF4-FFF2-40B4-BE49-F238E27FC236}">
                      <a16:creationId xmlns:a16="http://schemas.microsoft.com/office/drawing/2014/main" id="{0D07FD48-BB04-6C49-9420-D46B9EF6E4D1}"/>
                    </a:ext>
                  </a:extLst>
                </p:cNvPr>
                <p:cNvSpPr/>
                <p:nvPr/>
              </p:nvSpPr>
              <p:spPr>
                <a:xfrm>
                  <a:off x="8595979" y="3572129"/>
                  <a:ext cx="353242" cy="35324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2" name="正方形/長方形 111">
                  <a:extLst>
                    <a:ext uri="{FF2B5EF4-FFF2-40B4-BE49-F238E27FC236}">
                      <a16:creationId xmlns:a16="http://schemas.microsoft.com/office/drawing/2014/main" id="{CE7C88BF-F866-4A4D-902F-B5B92EFDE5DF}"/>
                    </a:ext>
                  </a:extLst>
                </p:cNvPr>
                <p:cNvSpPr/>
                <p:nvPr/>
              </p:nvSpPr>
              <p:spPr>
                <a:xfrm>
                  <a:off x="8957383" y="3572129"/>
                  <a:ext cx="353242" cy="3532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3" name="正方形/長方形 112">
                  <a:extLst>
                    <a:ext uri="{FF2B5EF4-FFF2-40B4-BE49-F238E27FC236}">
                      <a16:creationId xmlns:a16="http://schemas.microsoft.com/office/drawing/2014/main" id="{5A67EEC2-46A3-834B-B942-19F61FA764D6}"/>
                    </a:ext>
                  </a:extLst>
                </p:cNvPr>
                <p:cNvSpPr/>
                <p:nvPr/>
              </p:nvSpPr>
              <p:spPr>
                <a:xfrm>
                  <a:off x="9318787" y="3572129"/>
                  <a:ext cx="353242" cy="353242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4" name="正方形/長方形 113">
                  <a:extLst>
                    <a:ext uri="{FF2B5EF4-FFF2-40B4-BE49-F238E27FC236}">
                      <a16:creationId xmlns:a16="http://schemas.microsoft.com/office/drawing/2014/main" id="{8A4AD3EA-D174-FD41-9080-7549E85EC8F5}"/>
                    </a:ext>
                  </a:extLst>
                </p:cNvPr>
                <p:cNvSpPr/>
                <p:nvPr/>
              </p:nvSpPr>
              <p:spPr>
                <a:xfrm>
                  <a:off x="9682623" y="3572129"/>
                  <a:ext cx="353242" cy="353242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5" name="正方形/長方形 114">
                  <a:extLst>
                    <a:ext uri="{FF2B5EF4-FFF2-40B4-BE49-F238E27FC236}">
                      <a16:creationId xmlns:a16="http://schemas.microsoft.com/office/drawing/2014/main" id="{786705DB-BF9B-234F-B0F9-ECB290FC778C}"/>
                    </a:ext>
                  </a:extLst>
                </p:cNvPr>
                <p:cNvSpPr/>
                <p:nvPr/>
              </p:nvSpPr>
              <p:spPr>
                <a:xfrm>
                  <a:off x="10046459" y="3572129"/>
                  <a:ext cx="353242" cy="353242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6" name="グループ化 115">
                <a:extLst>
                  <a:ext uri="{FF2B5EF4-FFF2-40B4-BE49-F238E27FC236}">
                    <a16:creationId xmlns:a16="http://schemas.microsoft.com/office/drawing/2014/main" id="{702038A9-732E-B842-8A15-46E58E41EBF0}"/>
                  </a:ext>
                </a:extLst>
              </p:cNvPr>
              <p:cNvGrpSpPr/>
              <p:nvPr/>
            </p:nvGrpSpPr>
            <p:grpSpPr>
              <a:xfrm>
                <a:off x="7893981" y="4285627"/>
                <a:ext cx="2526530" cy="353242"/>
                <a:chOff x="7873171" y="3572129"/>
                <a:chExt cx="2526530" cy="353242"/>
              </a:xfrm>
            </p:grpSpPr>
            <p:sp>
              <p:nvSpPr>
                <p:cNvPr id="117" name="正方形/長方形 116">
                  <a:extLst>
                    <a:ext uri="{FF2B5EF4-FFF2-40B4-BE49-F238E27FC236}">
                      <a16:creationId xmlns:a16="http://schemas.microsoft.com/office/drawing/2014/main" id="{8396F863-25E2-A241-A78A-09DC6DFD7867}"/>
                    </a:ext>
                  </a:extLst>
                </p:cNvPr>
                <p:cNvSpPr/>
                <p:nvPr/>
              </p:nvSpPr>
              <p:spPr>
                <a:xfrm>
                  <a:off x="7873171" y="3572129"/>
                  <a:ext cx="353242" cy="3532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8" name="正方形/長方形 117">
                  <a:extLst>
                    <a:ext uri="{FF2B5EF4-FFF2-40B4-BE49-F238E27FC236}">
                      <a16:creationId xmlns:a16="http://schemas.microsoft.com/office/drawing/2014/main" id="{17FE243C-8C26-CA46-B046-69B648D060EE}"/>
                    </a:ext>
                  </a:extLst>
                </p:cNvPr>
                <p:cNvSpPr/>
                <p:nvPr/>
              </p:nvSpPr>
              <p:spPr>
                <a:xfrm>
                  <a:off x="8234575" y="3572129"/>
                  <a:ext cx="353242" cy="35324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正方形/長方形 118">
                  <a:extLst>
                    <a:ext uri="{FF2B5EF4-FFF2-40B4-BE49-F238E27FC236}">
                      <a16:creationId xmlns:a16="http://schemas.microsoft.com/office/drawing/2014/main" id="{F6B81110-26AA-6243-86AB-B65352722E06}"/>
                    </a:ext>
                  </a:extLst>
                </p:cNvPr>
                <p:cNvSpPr/>
                <p:nvPr/>
              </p:nvSpPr>
              <p:spPr>
                <a:xfrm>
                  <a:off x="8595979" y="3572129"/>
                  <a:ext cx="353242" cy="35324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正方形/長方形 119">
                  <a:extLst>
                    <a:ext uri="{FF2B5EF4-FFF2-40B4-BE49-F238E27FC236}">
                      <a16:creationId xmlns:a16="http://schemas.microsoft.com/office/drawing/2014/main" id="{8B190CF8-5F54-DE43-9520-A57C9DBC835C}"/>
                    </a:ext>
                  </a:extLst>
                </p:cNvPr>
                <p:cNvSpPr/>
                <p:nvPr/>
              </p:nvSpPr>
              <p:spPr>
                <a:xfrm>
                  <a:off x="8957383" y="3572129"/>
                  <a:ext cx="353242" cy="35324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1" name="正方形/長方形 120">
                  <a:extLst>
                    <a:ext uri="{FF2B5EF4-FFF2-40B4-BE49-F238E27FC236}">
                      <a16:creationId xmlns:a16="http://schemas.microsoft.com/office/drawing/2014/main" id="{E9EB9828-1B9E-C648-A205-5E1800C87647}"/>
                    </a:ext>
                  </a:extLst>
                </p:cNvPr>
                <p:cNvSpPr/>
                <p:nvPr/>
              </p:nvSpPr>
              <p:spPr>
                <a:xfrm>
                  <a:off x="9318787" y="3572129"/>
                  <a:ext cx="353242" cy="35324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2" name="正方形/長方形 121">
                  <a:extLst>
                    <a:ext uri="{FF2B5EF4-FFF2-40B4-BE49-F238E27FC236}">
                      <a16:creationId xmlns:a16="http://schemas.microsoft.com/office/drawing/2014/main" id="{4DF58ECB-4B2C-944F-B74C-9F42AA679238}"/>
                    </a:ext>
                  </a:extLst>
                </p:cNvPr>
                <p:cNvSpPr/>
                <p:nvPr/>
              </p:nvSpPr>
              <p:spPr>
                <a:xfrm>
                  <a:off x="9682623" y="3572129"/>
                  <a:ext cx="353242" cy="3532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3" name="正方形/長方形 122">
                  <a:extLst>
                    <a:ext uri="{FF2B5EF4-FFF2-40B4-BE49-F238E27FC236}">
                      <a16:creationId xmlns:a16="http://schemas.microsoft.com/office/drawing/2014/main" id="{4C539E82-BC0D-3946-B1F6-2D4E50E1A236}"/>
                    </a:ext>
                  </a:extLst>
                </p:cNvPr>
                <p:cNvSpPr/>
                <p:nvPr/>
              </p:nvSpPr>
              <p:spPr>
                <a:xfrm>
                  <a:off x="10046459" y="3572129"/>
                  <a:ext cx="353242" cy="353242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4" name="グループ化 123">
                <a:extLst>
                  <a:ext uri="{FF2B5EF4-FFF2-40B4-BE49-F238E27FC236}">
                    <a16:creationId xmlns:a16="http://schemas.microsoft.com/office/drawing/2014/main" id="{0F5301E8-8CE7-5B46-8774-7A5D6BEA12C3}"/>
                  </a:ext>
                </a:extLst>
              </p:cNvPr>
              <p:cNvGrpSpPr/>
              <p:nvPr/>
            </p:nvGrpSpPr>
            <p:grpSpPr>
              <a:xfrm>
                <a:off x="7893981" y="4642376"/>
                <a:ext cx="2526530" cy="353242"/>
                <a:chOff x="7873171" y="3572129"/>
                <a:chExt cx="2526530" cy="353242"/>
              </a:xfrm>
            </p:grpSpPr>
            <p:sp>
              <p:nvSpPr>
                <p:cNvPr id="125" name="正方形/長方形 124">
                  <a:extLst>
                    <a:ext uri="{FF2B5EF4-FFF2-40B4-BE49-F238E27FC236}">
                      <a16:creationId xmlns:a16="http://schemas.microsoft.com/office/drawing/2014/main" id="{015F215F-5CA3-D344-BDB3-817FDF966013}"/>
                    </a:ext>
                  </a:extLst>
                </p:cNvPr>
                <p:cNvSpPr/>
                <p:nvPr/>
              </p:nvSpPr>
              <p:spPr>
                <a:xfrm>
                  <a:off x="7873171" y="3572129"/>
                  <a:ext cx="353242" cy="353242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6" name="正方形/長方形 125">
                  <a:extLst>
                    <a:ext uri="{FF2B5EF4-FFF2-40B4-BE49-F238E27FC236}">
                      <a16:creationId xmlns:a16="http://schemas.microsoft.com/office/drawing/2014/main" id="{7A8CDB9C-26BF-E447-A3A8-E546468DB9CF}"/>
                    </a:ext>
                  </a:extLst>
                </p:cNvPr>
                <p:cNvSpPr/>
                <p:nvPr/>
              </p:nvSpPr>
              <p:spPr>
                <a:xfrm>
                  <a:off x="8234575" y="3572129"/>
                  <a:ext cx="353242" cy="3532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7" name="正方形/長方形 126">
                  <a:extLst>
                    <a:ext uri="{FF2B5EF4-FFF2-40B4-BE49-F238E27FC236}">
                      <a16:creationId xmlns:a16="http://schemas.microsoft.com/office/drawing/2014/main" id="{7FA14406-E535-054C-9A95-910930D4974D}"/>
                    </a:ext>
                  </a:extLst>
                </p:cNvPr>
                <p:cNvSpPr/>
                <p:nvPr/>
              </p:nvSpPr>
              <p:spPr>
                <a:xfrm>
                  <a:off x="8595979" y="3572129"/>
                  <a:ext cx="353242" cy="35324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8" name="正方形/長方形 127">
                  <a:extLst>
                    <a:ext uri="{FF2B5EF4-FFF2-40B4-BE49-F238E27FC236}">
                      <a16:creationId xmlns:a16="http://schemas.microsoft.com/office/drawing/2014/main" id="{AFD8911E-291E-494B-B942-637F22F54F9E}"/>
                    </a:ext>
                  </a:extLst>
                </p:cNvPr>
                <p:cNvSpPr/>
                <p:nvPr/>
              </p:nvSpPr>
              <p:spPr>
                <a:xfrm>
                  <a:off x="8957383" y="3572129"/>
                  <a:ext cx="353242" cy="35324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9" name="正方形/長方形 128">
                  <a:extLst>
                    <a:ext uri="{FF2B5EF4-FFF2-40B4-BE49-F238E27FC236}">
                      <a16:creationId xmlns:a16="http://schemas.microsoft.com/office/drawing/2014/main" id="{60ED251E-1A0F-4341-9201-6211799627B8}"/>
                    </a:ext>
                  </a:extLst>
                </p:cNvPr>
                <p:cNvSpPr/>
                <p:nvPr/>
              </p:nvSpPr>
              <p:spPr>
                <a:xfrm>
                  <a:off x="9318787" y="3572129"/>
                  <a:ext cx="353242" cy="35324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0" name="正方形/長方形 129">
                  <a:extLst>
                    <a:ext uri="{FF2B5EF4-FFF2-40B4-BE49-F238E27FC236}">
                      <a16:creationId xmlns:a16="http://schemas.microsoft.com/office/drawing/2014/main" id="{CFFF6111-B866-0A42-B385-B387E78324E5}"/>
                    </a:ext>
                  </a:extLst>
                </p:cNvPr>
                <p:cNvSpPr/>
                <p:nvPr/>
              </p:nvSpPr>
              <p:spPr>
                <a:xfrm>
                  <a:off x="9682623" y="3572129"/>
                  <a:ext cx="353242" cy="35324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1" name="正方形/長方形 130">
                  <a:extLst>
                    <a:ext uri="{FF2B5EF4-FFF2-40B4-BE49-F238E27FC236}">
                      <a16:creationId xmlns:a16="http://schemas.microsoft.com/office/drawing/2014/main" id="{B221CA91-0544-8842-8345-8564193E2AB0}"/>
                    </a:ext>
                  </a:extLst>
                </p:cNvPr>
                <p:cNvSpPr/>
                <p:nvPr/>
              </p:nvSpPr>
              <p:spPr>
                <a:xfrm>
                  <a:off x="10046459" y="3572129"/>
                  <a:ext cx="353242" cy="35324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2" name="グループ化 131">
                <a:extLst>
                  <a:ext uri="{FF2B5EF4-FFF2-40B4-BE49-F238E27FC236}">
                    <a16:creationId xmlns:a16="http://schemas.microsoft.com/office/drawing/2014/main" id="{CECA0D76-C981-F34B-9A88-38BCBF976EB7}"/>
                  </a:ext>
                </a:extLst>
              </p:cNvPr>
              <p:cNvGrpSpPr/>
              <p:nvPr/>
            </p:nvGrpSpPr>
            <p:grpSpPr>
              <a:xfrm>
                <a:off x="7893981" y="4999125"/>
                <a:ext cx="2526530" cy="353242"/>
                <a:chOff x="7873171" y="3572129"/>
                <a:chExt cx="2526530" cy="353242"/>
              </a:xfrm>
            </p:grpSpPr>
            <p:sp>
              <p:nvSpPr>
                <p:cNvPr id="133" name="正方形/長方形 132">
                  <a:extLst>
                    <a:ext uri="{FF2B5EF4-FFF2-40B4-BE49-F238E27FC236}">
                      <a16:creationId xmlns:a16="http://schemas.microsoft.com/office/drawing/2014/main" id="{32CE93C1-9F81-4648-A792-B719F5B28005}"/>
                    </a:ext>
                  </a:extLst>
                </p:cNvPr>
                <p:cNvSpPr/>
                <p:nvPr/>
              </p:nvSpPr>
              <p:spPr>
                <a:xfrm>
                  <a:off x="7873171" y="3572129"/>
                  <a:ext cx="353242" cy="353242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4" name="正方形/長方形 133">
                  <a:extLst>
                    <a:ext uri="{FF2B5EF4-FFF2-40B4-BE49-F238E27FC236}">
                      <a16:creationId xmlns:a16="http://schemas.microsoft.com/office/drawing/2014/main" id="{773A6E14-4E6C-5A49-926F-E712E461374D}"/>
                    </a:ext>
                  </a:extLst>
                </p:cNvPr>
                <p:cNvSpPr/>
                <p:nvPr/>
              </p:nvSpPr>
              <p:spPr>
                <a:xfrm>
                  <a:off x="8234575" y="3572129"/>
                  <a:ext cx="353242" cy="353242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5" name="正方形/長方形 134">
                  <a:extLst>
                    <a:ext uri="{FF2B5EF4-FFF2-40B4-BE49-F238E27FC236}">
                      <a16:creationId xmlns:a16="http://schemas.microsoft.com/office/drawing/2014/main" id="{FAD9397E-0F34-2F4C-8A6F-26B936920697}"/>
                    </a:ext>
                  </a:extLst>
                </p:cNvPr>
                <p:cNvSpPr/>
                <p:nvPr/>
              </p:nvSpPr>
              <p:spPr>
                <a:xfrm>
                  <a:off x="8595979" y="3572129"/>
                  <a:ext cx="353242" cy="3532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6" name="正方形/長方形 135">
                  <a:extLst>
                    <a:ext uri="{FF2B5EF4-FFF2-40B4-BE49-F238E27FC236}">
                      <a16:creationId xmlns:a16="http://schemas.microsoft.com/office/drawing/2014/main" id="{0C6489C1-C506-8B4C-AFF1-723832B1047D}"/>
                    </a:ext>
                  </a:extLst>
                </p:cNvPr>
                <p:cNvSpPr/>
                <p:nvPr/>
              </p:nvSpPr>
              <p:spPr>
                <a:xfrm>
                  <a:off x="8957383" y="3572129"/>
                  <a:ext cx="353242" cy="3532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7" name="正方形/長方形 136">
                  <a:extLst>
                    <a:ext uri="{FF2B5EF4-FFF2-40B4-BE49-F238E27FC236}">
                      <a16:creationId xmlns:a16="http://schemas.microsoft.com/office/drawing/2014/main" id="{AC9DD754-E134-FE47-B7D3-931153B75F74}"/>
                    </a:ext>
                  </a:extLst>
                </p:cNvPr>
                <p:cNvSpPr/>
                <p:nvPr/>
              </p:nvSpPr>
              <p:spPr>
                <a:xfrm>
                  <a:off x="9318787" y="3572129"/>
                  <a:ext cx="353242" cy="35324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8" name="正方形/長方形 137">
                  <a:extLst>
                    <a:ext uri="{FF2B5EF4-FFF2-40B4-BE49-F238E27FC236}">
                      <a16:creationId xmlns:a16="http://schemas.microsoft.com/office/drawing/2014/main" id="{99372148-5AD8-5C46-9350-DFD2E49395B4}"/>
                    </a:ext>
                  </a:extLst>
                </p:cNvPr>
                <p:cNvSpPr/>
                <p:nvPr/>
              </p:nvSpPr>
              <p:spPr>
                <a:xfrm>
                  <a:off x="9682623" y="3572129"/>
                  <a:ext cx="353242" cy="35324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9" name="正方形/長方形 138">
                  <a:extLst>
                    <a:ext uri="{FF2B5EF4-FFF2-40B4-BE49-F238E27FC236}">
                      <a16:creationId xmlns:a16="http://schemas.microsoft.com/office/drawing/2014/main" id="{A952C834-305C-4B48-AE0A-0CA650C13607}"/>
                    </a:ext>
                  </a:extLst>
                </p:cNvPr>
                <p:cNvSpPr/>
                <p:nvPr/>
              </p:nvSpPr>
              <p:spPr>
                <a:xfrm>
                  <a:off x="10046459" y="3572129"/>
                  <a:ext cx="353242" cy="35324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42" name="テキスト ボックス 141">
              <a:extLst>
                <a:ext uri="{FF2B5EF4-FFF2-40B4-BE49-F238E27FC236}">
                  <a16:creationId xmlns:a16="http://schemas.microsoft.com/office/drawing/2014/main" id="{C9CFAEF4-492F-B943-9AFC-0AAC66ACBBDD}"/>
                </a:ext>
              </a:extLst>
            </p:cNvPr>
            <p:cNvSpPr txBox="1"/>
            <p:nvPr/>
          </p:nvSpPr>
          <p:spPr>
            <a:xfrm>
              <a:off x="8002956" y="5374256"/>
              <a:ext cx="27238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観測値との距離に応じて</a:t>
              </a:r>
              <a:br>
                <a:rPr kumimoji="1" lang="en-US" altLang="ja-JP" dirty="0"/>
              </a:br>
              <a:r>
                <a:rPr kumimoji="1" lang="ja-JP" altLang="en-US"/>
                <a:t>カラーマッピング</a:t>
              </a:r>
            </a:p>
          </p:txBody>
        </p:sp>
        <p:sp>
          <p:nvSpPr>
            <p:cNvPr id="145" name="右矢印 144">
              <a:extLst>
                <a:ext uri="{FF2B5EF4-FFF2-40B4-BE49-F238E27FC236}">
                  <a16:creationId xmlns:a16="http://schemas.microsoft.com/office/drawing/2014/main" id="{8B26657E-8347-4446-BE22-8480BDD58458}"/>
                </a:ext>
              </a:extLst>
            </p:cNvPr>
            <p:cNvSpPr/>
            <p:nvPr/>
          </p:nvSpPr>
          <p:spPr>
            <a:xfrm>
              <a:off x="7341525" y="4155712"/>
              <a:ext cx="492257" cy="38852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8" name="スライド番号プレースホルダー 147">
            <a:extLst>
              <a:ext uri="{FF2B5EF4-FFF2-40B4-BE49-F238E27FC236}">
                <a16:creationId xmlns:a16="http://schemas.microsoft.com/office/drawing/2014/main" id="{FC30E78B-3E0A-544A-A93C-F59425B6C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859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8940E0-490C-8340-B98C-7C878AA46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アンサンブルデータ解析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0C3F45-89D9-CD40-A5CA-F52D3601C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時刻を固定した変数間の関係解析</a:t>
            </a:r>
            <a:endParaRPr lang="en-US" altLang="ja-JP" dirty="0"/>
          </a:p>
        </p:txBody>
      </p:sp>
      <p:grpSp>
        <p:nvGrpSpPr>
          <p:cNvPr id="129" name="グループ化 128">
            <a:extLst>
              <a:ext uri="{FF2B5EF4-FFF2-40B4-BE49-F238E27FC236}">
                <a16:creationId xmlns:a16="http://schemas.microsoft.com/office/drawing/2014/main" id="{8C6957A2-822D-C24E-958A-403126011FEA}"/>
              </a:ext>
            </a:extLst>
          </p:cNvPr>
          <p:cNvGrpSpPr/>
          <p:nvPr/>
        </p:nvGrpSpPr>
        <p:grpSpPr>
          <a:xfrm>
            <a:off x="1034503" y="2657551"/>
            <a:ext cx="4872091" cy="1542897"/>
            <a:chOff x="1034503" y="2657551"/>
            <a:chExt cx="4872091" cy="1542897"/>
          </a:xfrm>
        </p:grpSpPr>
        <p:sp>
          <p:nvSpPr>
            <p:cNvPr id="20" name="角丸四角形 19">
              <a:extLst>
                <a:ext uri="{FF2B5EF4-FFF2-40B4-BE49-F238E27FC236}">
                  <a16:creationId xmlns:a16="http://schemas.microsoft.com/office/drawing/2014/main" id="{09E9CB6D-2C63-194C-9E24-C5696880868C}"/>
                </a:ext>
              </a:extLst>
            </p:cNvPr>
            <p:cNvSpPr/>
            <p:nvPr/>
          </p:nvSpPr>
          <p:spPr>
            <a:xfrm>
              <a:off x="1034503" y="2675408"/>
              <a:ext cx="4871036" cy="1525040"/>
            </a:xfrm>
            <a:prstGeom prst="roundRect">
              <a:avLst>
                <a:gd name="adj" fmla="val 2469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291E2CAB-1EE8-2643-A272-4E4BF6D4ADD4}"/>
                </a:ext>
              </a:extLst>
            </p:cNvPr>
            <p:cNvGrpSpPr/>
            <p:nvPr/>
          </p:nvGrpSpPr>
          <p:grpSpPr>
            <a:xfrm>
              <a:off x="1570034" y="2807742"/>
              <a:ext cx="724863" cy="724863"/>
              <a:chOff x="1976929" y="5400093"/>
              <a:chExt cx="724863" cy="724863"/>
            </a:xfrm>
          </p:grpSpPr>
          <p:grpSp>
            <p:nvGrpSpPr>
              <p:cNvPr id="60" name="グループ化 59">
                <a:extLst>
                  <a:ext uri="{FF2B5EF4-FFF2-40B4-BE49-F238E27FC236}">
                    <a16:creationId xmlns:a16="http://schemas.microsoft.com/office/drawing/2014/main" id="{8E4E2BEB-8550-7B48-9D0B-D3C8ED9D8305}"/>
                  </a:ext>
                </a:extLst>
              </p:cNvPr>
              <p:cNvGrpSpPr/>
              <p:nvPr/>
            </p:nvGrpSpPr>
            <p:grpSpPr>
              <a:xfrm>
                <a:off x="1976929" y="5400093"/>
                <a:ext cx="724863" cy="724863"/>
                <a:chOff x="1941073" y="2546403"/>
                <a:chExt cx="724863" cy="724863"/>
              </a:xfrm>
              <a:solidFill>
                <a:schemeClr val="bg1"/>
              </a:solidFill>
            </p:grpSpPr>
            <p:sp>
              <p:nvSpPr>
                <p:cNvPr id="62" name="正方形/長方形 61">
                  <a:extLst>
                    <a:ext uri="{FF2B5EF4-FFF2-40B4-BE49-F238E27FC236}">
                      <a16:creationId xmlns:a16="http://schemas.microsoft.com/office/drawing/2014/main" id="{0966FB9C-0B55-F443-B6C9-FA13F7F3A3BB}"/>
                    </a:ext>
                  </a:extLst>
                </p:cNvPr>
                <p:cNvSpPr/>
                <p:nvPr/>
              </p:nvSpPr>
              <p:spPr>
                <a:xfrm>
                  <a:off x="1941073" y="2546403"/>
                  <a:ext cx="241621" cy="241621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3" name="正方形/長方形 62">
                  <a:extLst>
                    <a:ext uri="{FF2B5EF4-FFF2-40B4-BE49-F238E27FC236}">
                      <a16:creationId xmlns:a16="http://schemas.microsoft.com/office/drawing/2014/main" id="{AC6FC7B9-0144-9C45-A079-52DFDB57ADE9}"/>
                    </a:ext>
                  </a:extLst>
                </p:cNvPr>
                <p:cNvSpPr/>
                <p:nvPr/>
              </p:nvSpPr>
              <p:spPr>
                <a:xfrm>
                  <a:off x="2182694" y="2546403"/>
                  <a:ext cx="241621" cy="241621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4" name="正方形/長方形 63">
                  <a:extLst>
                    <a:ext uri="{FF2B5EF4-FFF2-40B4-BE49-F238E27FC236}">
                      <a16:creationId xmlns:a16="http://schemas.microsoft.com/office/drawing/2014/main" id="{278D7106-2DA0-3A4F-9B42-06BA1A28D5FA}"/>
                    </a:ext>
                  </a:extLst>
                </p:cNvPr>
                <p:cNvSpPr/>
                <p:nvPr/>
              </p:nvSpPr>
              <p:spPr>
                <a:xfrm>
                  <a:off x="2424315" y="2546403"/>
                  <a:ext cx="241621" cy="241621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5" name="正方形/長方形 64">
                  <a:extLst>
                    <a:ext uri="{FF2B5EF4-FFF2-40B4-BE49-F238E27FC236}">
                      <a16:creationId xmlns:a16="http://schemas.microsoft.com/office/drawing/2014/main" id="{361708EE-6BE3-EE47-99FA-EF092D6CDD99}"/>
                    </a:ext>
                  </a:extLst>
                </p:cNvPr>
                <p:cNvSpPr/>
                <p:nvPr/>
              </p:nvSpPr>
              <p:spPr>
                <a:xfrm>
                  <a:off x="1941073" y="2788024"/>
                  <a:ext cx="241621" cy="241621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6" name="正方形/長方形 65">
                  <a:extLst>
                    <a:ext uri="{FF2B5EF4-FFF2-40B4-BE49-F238E27FC236}">
                      <a16:creationId xmlns:a16="http://schemas.microsoft.com/office/drawing/2014/main" id="{D24B6278-5A2B-7F4F-B4D8-E1E2DFB94FED}"/>
                    </a:ext>
                  </a:extLst>
                </p:cNvPr>
                <p:cNvSpPr/>
                <p:nvPr/>
              </p:nvSpPr>
              <p:spPr>
                <a:xfrm>
                  <a:off x="2182694" y="2788024"/>
                  <a:ext cx="241621" cy="241621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7" name="正方形/長方形 66">
                  <a:extLst>
                    <a:ext uri="{FF2B5EF4-FFF2-40B4-BE49-F238E27FC236}">
                      <a16:creationId xmlns:a16="http://schemas.microsoft.com/office/drawing/2014/main" id="{2F355068-52EC-5640-BC47-902ADEF63354}"/>
                    </a:ext>
                  </a:extLst>
                </p:cNvPr>
                <p:cNvSpPr/>
                <p:nvPr/>
              </p:nvSpPr>
              <p:spPr>
                <a:xfrm>
                  <a:off x="2424315" y="2788024"/>
                  <a:ext cx="241621" cy="241621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8" name="正方形/長方形 67">
                  <a:extLst>
                    <a:ext uri="{FF2B5EF4-FFF2-40B4-BE49-F238E27FC236}">
                      <a16:creationId xmlns:a16="http://schemas.microsoft.com/office/drawing/2014/main" id="{F0BAF8A3-FF01-D449-8A26-CB127FE5A0D7}"/>
                    </a:ext>
                  </a:extLst>
                </p:cNvPr>
                <p:cNvSpPr/>
                <p:nvPr/>
              </p:nvSpPr>
              <p:spPr>
                <a:xfrm>
                  <a:off x="1941073" y="3029645"/>
                  <a:ext cx="241621" cy="241621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9" name="正方形/長方形 68">
                  <a:extLst>
                    <a:ext uri="{FF2B5EF4-FFF2-40B4-BE49-F238E27FC236}">
                      <a16:creationId xmlns:a16="http://schemas.microsoft.com/office/drawing/2014/main" id="{9A5C2617-B079-E949-9EC0-3D7BE70946D4}"/>
                    </a:ext>
                  </a:extLst>
                </p:cNvPr>
                <p:cNvSpPr/>
                <p:nvPr/>
              </p:nvSpPr>
              <p:spPr>
                <a:xfrm>
                  <a:off x="2182694" y="3029645"/>
                  <a:ext cx="241621" cy="241621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0" name="正方形/長方形 69">
                  <a:extLst>
                    <a:ext uri="{FF2B5EF4-FFF2-40B4-BE49-F238E27FC236}">
                      <a16:creationId xmlns:a16="http://schemas.microsoft.com/office/drawing/2014/main" id="{6E01FB96-9FF1-8547-99BF-FD94D0A10D49}"/>
                    </a:ext>
                  </a:extLst>
                </p:cNvPr>
                <p:cNvSpPr/>
                <p:nvPr/>
              </p:nvSpPr>
              <p:spPr>
                <a:xfrm>
                  <a:off x="2424315" y="3029645"/>
                  <a:ext cx="241621" cy="241621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61" name="正方形/長方形 60">
                <a:extLst>
                  <a:ext uri="{FF2B5EF4-FFF2-40B4-BE49-F238E27FC236}">
                    <a16:creationId xmlns:a16="http://schemas.microsoft.com/office/drawing/2014/main" id="{6212FC57-D549-3243-9435-353444F4DAE2}"/>
                  </a:ext>
                </a:extLst>
              </p:cNvPr>
              <p:cNvSpPr/>
              <p:nvPr/>
            </p:nvSpPr>
            <p:spPr>
              <a:xfrm>
                <a:off x="1987013" y="5400093"/>
                <a:ext cx="714779" cy="724863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DBDFDFBA-34A7-4C49-B66D-761065C99A9F}"/>
                </a:ext>
              </a:extLst>
            </p:cNvPr>
            <p:cNvGrpSpPr/>
            <p:nvPr/>
          </p:nvGrpSpPr>
          <p:grpSpPr>
            <a:xfrm>
              <a:off x="2627121" y="2807742"/>
              <a:ext cx="724863" cy="724863"/>
              <a:chOff x="1976929" y="5400093"/>
              <a:chExt cx="724863" cy="724863"/>
            </a:xfrm>
          </p:grpSpPr>
          <p:grpSp>
            <p:nvGrpSpPr>
              <p:cNvPr id="49" name="グループ化 48">
                <a:extLst>
                  <a:ext uri="{FF2B5EF4-FFF2-40B4-BE49-F238E27FC236}">
                    <a16:creationId xmlns:a16="http://schemas.microsoft.com/office/drawing/2014/main" id="{6F25ED7E-4D17-514E-A371-B7666ECBA56D}"/>
                  </a:ext>
                </a:extLst>
              </p:cNvPr>
              <p:cNvGrpSpPr/>
              <p:nvPr/>
            </p:nvGrpSpPr>
            <p:grpSpPr>
              <a:xfrm>
                <a:off x="1976929" y="5400093"/>
                <a:ext cx="724863" cy="724863"/>
                <a:chOff x="1941073" y="2546403"/>
                <a:chExt cx="724863" cy="724863"/>
              </a:xfrm>
              <a:solidFill>
                <a:schemeClr val="bg1"/>
              </a:solidFill>
            </p:grpSpPr>
            <p:sp>
              <p:nvSpPr>
                <p:cNvPr id="51" name="正方形/長方形 50">
                  <a:extLst>
                    <a:ext uri="{FF2B5EF4-FFF2-40B4-BE49-F238E27FC236}">
                      <a16:creationId xmlns:a16="http://schemas.microsoft.com/office/drawing/2014/main" id="{5C389F00-D2D8-C248-9CEE-CD7F7A86F1B7}"/>
                    </a:ext>
                  </a:extLst>
                </p:cNvPr>
                <p:cNvSpPr/>
                <p:nvPr/>
              </p:nvSpPr>
              <p:spPr>
                <a:xfrm>
                  <a:off x="1941073" y="2546403"/>
                  <a:ext cx="241621" cy="241621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2" name="正方形/長方形 51">
                  <a:extLst>
                    <a:ext uri="{FF2B5EF4-FFF2-40B4-BE49-F238E27FC236}">
                      <a16:creationId xmlns:a16="http://schemas.microsoft.com/office/drawing/2014/main" id="{D87A142A-AF76-0C4C-B8B9-7CC3FD03A0DC}"/>
                    </a:ext>
                  </a:extLst>
                </p:cNvPr>
                <p:cNvSpPr/>
                <p:nvPr/>
              </p:nvSpPr>
              <p:spPr>
                <a:xfrm>
                  <a:off x="2182694" y="2546403"/>
                  <a:ext cx="241621" cy="241621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3" name="正方形/長方形 52">
                  <a:extLst>
                    <a:ext uri="{FF2B5EF4-FFF2-40B4-BE49-F238E27FC236}">
                      <a16:creationId xmlns:a16="http://schemas.microsoft.com/office/drawing/2014/main" id="{84BE1C71-35DC-534B-A8AA-C5C5407C1D8D}"/>
                    </a:ext>
                  </a:extLst>
                </p:cNvPr>
                <p:cNvSpPr/>
                <p:nvPr/>
              </p:nvSpPr>
              <p:spPr>
                <a:xfrm>
                  <a:off x="2424315" y="2546403"/>
                  <a:ext cx="241621" cy="241621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4" name="正方形/長方形 53">
                  <a:extLst>
                    <a:ext uri="{FF2B5EF4-FFF2-40B4-BE49-F238E27FC236}">
                      <a16:creationId xmlns:a16="http://schemas.microsoft.com/office/drawing/2014/main" id="{4CA76CA3-B9A9-AA42-89E5-A0AA2C05662C}"/>
                    </a:ext>
                  </a:extLst>
                </p:cNvPr>
                <p:cNvSpPr/>
                <p:nvPr/>
              </p:nvSpPr>
              <p:spPr>
                <a:xfrm>
                  <a:off x="1941073" y="2788024"/>
                  <a:ext cx="241621" cy="241621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5" name="正方形/長方形 54">
                  <a:extLst>
                    <a:ext uri="{FF2B5EF4-FFF2-40B4-BE49-F238E27FC236}">
                      <a16:creationId xmlns:a16="http://schemas.microsoft.com/office/drawing/2014/main" id="{31BAF6E1-D9B4-5641-8AE4-AE8DD0265E2C}"/>
                    </a:ext>
                  </a:extLst>
                </p:cNvPr>
                <p:cNvSpPr/>
                <p:nvPr/>
              </p:nvSpPr>
              <p:spPr>
                <a:xfrm>
                  <a:off x="2182694" y="2788024"/>
                  <a:ext cx="241621" cy="241621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6" name="正方形/長方形 55">
                  <a:extLst>
                    <a:ext uri="{FF2B5EF4-FFF2-40B4-BE49-F238E27FC236}">
                      <a16:creationId xmlns:a16="http://schemas.microsoft.com/office/drawing/2014/main" id="{9155EC33-133F-DF48-8EB7-DB28735E362C}"/>
                    </a:ext>
                  </a:extLst>
                </p:cNvPr>
                <p:cNvSpPr/>
                <p:nvPr/>
              </p:nvSpPr>
              <p:spPr>
                <a:xfrm>
                  <a:off x="2424315" y="2788024"/>
                  <a:ext cx="241621" cy="241621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7" name="正方形/長方形 56">
                  <a:extLst>
                    <a:ext uri="{FF2B5EF4-FFF2-40B4-BE49-F238E27FC236}">
                      <a16:creationId xmlns:a16="http://schemas.microsoft.com/office/drawing/2014/main" id="{61E6698D-1881-AE41-91CC-A011DCA9CCB0}"/>
                    </a:ext>
                  </a:extLst>
                </p:cNvPr>
                <p:cNvSpPr/>
                <p:nvPr/>
              </p:nvSpPr>
              <p:spPr>
                <a:xfrm>
                  <a:off x="1941073" y="3029645"/>
                  <a:ext cx="241621" cy="241621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8" name="正方形/長方形 57">
                  <a:extLst>
                    <a:ext uri="{FF2B5EF4-FFF2-40B4-BE49-F238E27FC236}">
                      <a16:creationId xmlns:a16="http://schemas.microsoft.com/office/drawing/2014/main" id="{E35C812F-4974-1543-B283-ACA735541EB8}"/>
                    </a:ext>
                  </a:extLst>
                </p:cNvPr>
                <p:cNvSpPr/>
                <p:nvPr/>
              </p:nvSpPr>
              <p:spPr>
                <a:xfrm>
                  <a:off x="2182694" y="3029645"/>
                  <a:ext cx="241621" cy="241621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9" name="正方形/長方形 58">
                  <a:extLst>
                    <a:ext uri="{FF2B5EF4-FFF2-40B4-BE49-F238E27FC236}">
                      <a16:creationId xmlns:a16="http://schemas.microsoft.com/office/drawing/2014/main" id="{B91655E2-51B5-0640-891F-7BD805AE0CC7}"/>
                    </a:ext>
                  </a:extLst>
                </p:cNvPr>
                <p:cNvSpPr/>
                <p:nvPr/>
              </p:nvSpPr>
              <p:spPr>
                <a:xfrm>
                  <a:off x="2424315" y="3029645"/>
                  <a:ext cx="241621" cy="241621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CFD2913E-367B-3D4A-AE6F-5413DC4D9FF7}"/>
                  </a:ext>
                </a:extLst>
              </p:cNvPr>
              <p:cNvSpPr/>
              <p:nvPr/>
            </p:nvSpPr>
            <p:spPr>
              <a:xfrm>
                <a:off x="1987013" y="5400093"/>
                <a:ext cx="714779" cy="724863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C17C9528-B70B-1E40-A389-8274AB534846}"/>
                </a:ext>
              </a:extLst>
            </p:cNvPr>
            <p:cNvGrpSpPr/>
            <p:nvPr/>
          </p:nvGrpSpPr>
          <p:grpSpPr>
            <a:xfrm>
              <a:off x="3671511" y="2807742"/>
              <a:ext cx="724863" cy="724863"/>
              <a:chOff x="1976929" y="5400093"/>
              <a:chExt cx="724863" cy="724863"/>
            </a:xfrm>
          </p:grpSpPr>
          <p:grpSp>
            <p:nvGrpSpPr>
              <p:cNvPr id="38" name="グループ化 37">
                <a:extLst>
                  <a:ext uri="{FF2B5EF4-FFF2-40B4-BE49-F238E27FC236}">
                    <a16:creationId xmlns:a16="http://schemas.microsoft.com/office/drawing/2014/main" id="{DCBAB535-5FE3-8041-8E21-7777D481A217}"/>
                  </a:ext>
                </a:extLst>
              </p:cNvPr>
              <p:cNvGrpSpPr/>
              <p:nvPr/>
            </p:nvGrpSpPr>
            <p:grpSpPr>
              <a:xfrm>
                <a:off x="1976929" y="5400093"/>
                <a:ext cx="724863" cy="724863"/>
                <a:chOff x="1941073" y="2546403"/>
                <a:chExt cx="724863" cy="724863"/>
              </a:xfrm>
              <a:solidFill>
                <a:schemeClr val="bg1"/>
              </a:solidFill>
            </p:grpSpPr>
            <p:sp>
              <p:nvSpPr>
                <p:cNvPr id="40" name="正方形/長方形 39">
                  <a:extLst>
                    <a:ext uri="{FF2B5EF4-FFF2-40B4-BE49-F238E27FC236}">
                      <a16:creationId xmlns:a16="http://schemas.microsoft.com/office/drawing/2014/main" id="{61AA0CB8-41C3-F745-B811-6AEC47DED131}"/>
                    </a:ext>
                  </a:extLst>
                </p:cNvPr>
                <p:cNvSpPr/>
                <p:nvPr/>
              </p:nvSpPr>
              <p:spPr>
                <a:xfrm>
                  <a:off x="1941073" y="2546403"/>
                  <a:ext cx="241621" cy="241621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1" name="正方形/長方形 40">
                  <a:extLst>
                    <a:ext uri="{FF2B5EF4-FFF2-40B4-BE49-F238E27FC236}">
                      <a16:creationId xmlns:a16="http://schemas.microsoft.com/office/drawing/2014/main" id="{6FD73F30-07E5-3D48-9711-ABC374C043EE}"/>
                    </a:ext>
                  </a:extLst>
                </p:cNvPr>
                <p:cNvSpPr/>
                <p:nvPr/>
              </p:nvSpPr>
              <p:spPr>
                <a:xfrm>
                  <a:off x="2182694" y="2546403"/>
                  <a:ext cx="241621" cy="241621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2" name="正方形/長方形 41">
                  <a:extLst>
                    <a:ext uri="{FF2B5EF4-FFF2-40B4-BE49-F238E27FC236}">
                      <a16:creationId xmlns:a16="http://schemas.microsoft.com/office/drawing/2014/main" id="{5DA26AE6-7D30-7245-B39F-E288A323F136}"/>
                    </a:ext>
                  </a:extLst>
                </p:cNvPr>
                <p:cNvSpPr/>
                <p:nvPr/>
              </p:nvSpPr>
              <p:spPr>
                <a:xfrm>
                  <a:off x="2424315" y="2546403"/>
                  <a:ext cx="241621" cy="241621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3" name="正方形/長方形 42">
                  <a:extLst>
                    <a:ext uri="{FF2B5EF4-FFF2-40B4-BE49-F238E27FC236}">
                      <a16:creationId xmlns:a16="http://schemas.microsoft.com/office/drawing/2014/main" id="{9831AEEC-961A-8849-B053-96F049F1A203}"/>
                    </a:ext>
                  </a:extLst>
                </p:cNvPr>
                <p:cNvSpPr/>
                <p:nvPr/>
              </p:nvSpPr>
              <p:spPr>
                <a:xfrm>
                  <a:off x="1941073" y="2788024"/>
                  <a:ext cx="241621" cy="241621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4" name="正方形/長方形 43">
                  <a:extLst>
                    <a:ext uri="{FF2B5EF4-FFF2-40B4-BE49-F238E27FC236}">
                      <a16:creationId xmlns:a16="http://schemas.microsoft.com/office/drawing/2014/main" id="{3D9D62F2-22C4-1B48-8339-C1B75CE68377}"/>
                    </a:ext>
                  </a:extLst>
                </p:cNvPr>
                <p:cNvSpPr/>
                <p:nvPr/>
              </p:nvSpPr>
              <p:spPr>
                <a:xfrm>
                  <a:off x="2182694" y="2788024"/>
                  <a:ext cx="241621" cy="241621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5" name="正方形/長方形 44">
                  <a:extLst>
                    <a:ext uri="{FF2B5EF4-FFF2-40B4-BE49-F238E27FC236}">
                      <a16:creationId xmlns:a16="http://schemas.microsoft.com/office/drawing/2014/main" id="{2110804F-05F8-4D4F-B2C1-3252AF1E8774}"/>
                    </a:ext>
                  </a:extLst>
                </p:cNvPr>
                <p:cNvSpPr/>
                <p:nvPr/>
              </p:nvSpPr>
              <p:spPr>
                <a:xfrm>
                  <a:off x="2424315" y="2788024"/>
                  <a:ext cx="241621" cy="241621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6" name="正方形/長方形 45">
                  <a:extLst>
                    <a:ext uri="{FF2B5EF4-FFF2-40B4-BE49-F238E27FC236}">
                      <a16:creationId xmlns:a16="http://schemas.microsoft.com/office/drawing/2014/main" id="{2C1DFD7A-311E-1C4D-8C92-59F410C440DE}"/>
                    </a:ext>
                  </a:extLst>
                </p:cNvPr>
                <p:cNvSpPr/>
                <p:nvPr/>
              </p:nvSpPr>
              <p:spPr>
                <a:xfrm>
                  <a:off x="1941073" y="3029645"/>
                  <a:ext cx="241621" cy="241621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7" name="正方形/長方形 46">
                  <a:extLst>
                    <a:ext uri="{FF2B5EF4-FFF2-40B4-BE49-F238E27FC236}">
                      <a16:creationId xmlns:a16="http://schemas.microsoft.com/office/drawing/2014/main" id="{D091ACDF-516E-E54C-91CB-1C9C1DF47C38}"/>
                    </a:ext>
                  </a:extLst>
                </p:cNvPr>
                <p:cNvSpPr/>
                <p:nvPr/>
              </p:nvSpPr>
              <p:spPr>
                <a:xfrm>
                  <a:off x="2182694" y="3029645"/>
                  <a:ext cx="241621" cy="241621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8" name="正方形/長方形 47">
                  <a:extLst>
                    <a:ext uri="{FF2B5EF4-FFF2-40B4-BE49-F238E27FC236}">
                      <a16:creationId xmlns:a16="http://schemas.microsoft.com/office/drawing/2014/main" id="{CB59A643-B98D-8147-A514-DC93BFE66558}"/>
                    </a:ext>
                  </a:extLst>
                </p:cNvPr>
                <p:cNvSpPr/>
                <p:nvPr/>
              </p:nvSpPr>
              <p:spPr>
                <a:xfrm>
                  <a:off x="2424315" y="3029645"/>
                  <a:ext cx="241621" cy="241621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F1596873-B630-0043-BDB5-D0A0A1F993CA}"/>
                  </a:ext>
                </a:extLst>
              </p:cNvPr>
              <p:cNvSpPr/>
              <p:nvPr/>
            </p:nvSpPr>
            <p:spPr>
              <a:xfrm>
                <a:off x="1987013" y="5400093"/>
                <a:ext cx="714779" cy="724863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83E28CDB-CC14-0448-95ED-F59955213257}"/>
                </a:ext>
              </a:extLst>
            </p:cNvPr>
            <p:cNvSpPr txBox="1"/>
            <p:nvPr/>
          </p:nvSpPr>
          <p:spPr>
            <a:xfrm>
              <a:off x="4459414" y="302633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b="1">
                  <a:solidFill>
                    <a:schemeClr val="accent5"/>
                  </a:solidFill>
                </a:rPr>
                <a:t>・・・</a:t>
              </a: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1BD07D7A-E5A8-4740-9842-C53B9D8E33AA}"/>
                </a:ext>
              </a:extLst>
            </p:cNvPr>
            <p:cNvSpPr txBox="1"/>
            <p:nvPr/>
          </p:nvSpPr>
          <p:spPr>
            <a:xfrm>
              <a:off x="1046190" y="2674309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accent4"/>
                  </a:solidFill>
                </a:rPr>
                <a:t>m</a:t>
              </a:r>
              <a:r>
                <a:rPr kumimoji="1" lang="en-US" altLang="ja-JP" baseline="-25000" dirty="0">
                  <a:solidFill>
                    <a:schemeClr val="accent4"/>
                  </a:solidFill>
                </a:rPr>
                <a:t>1</a:t>
              </a:r>
              <a:endParaRPr kumimoji="1" lang="ja-JP" altLang="en-US" baseline="-25000">
                <a:solidFill>
                  <a:schemeClr val="accent4"/>
                </a:solidFill>
              </a:endParaRPr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68AB8CDB-9E19-B944-8F1D-E97469F06630}"/>
                </a:ext>
              </a:extLst>
            </p:cNvPr>
            <p:cNvSpPr txBox="1"/>
            <p:nvPr/>
          </p:nvSpPr>
          <p:spPr>
            <a:xfrm>
              <a:off x="1780488" y="2981447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accent5"/>
                  </a:solidFill>
                </a:rPr>
                <a:t>F</a:t>
              </a:r>
              <a:endParaRPr kumimoji="1" lang="ja-JP" altLang="en-US" b="1">
                <a:solidFill>
                  <a:schemeClr val="accent5"/>
                </a:solidFill>
              </a:endParaRPr>
            </a:p>
          </p:txBody>
        </p: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A87EC11F-A8B1-8F4F-A513-04249095E327}"/>
                </a:ext>
              </a:extLst>
            </p:cNvPr>
            <p:cNvGrpSpPr/>
            <p:nvPr/>
          </p:nvGrpSpPr>
          <p:grpSpPr>
            <a:xfrm>
              <a:off x="1443676" y="3573258"/>
              <a:ext cx="4190730" cy="594819"/>
              <a:chOff x="1862093" y="3909923"/>
              <a:chExt cx="4190730" cy="594819"/>
            </a:xfrm>
          </p:grpSpPr>
          <p:cxnSp>
            <p:nvCxnSpPr>
              <p:cNvPr id="30" name="直線矢印コネクタ 29">
                <a:extLst>
                  <a:ext uri="{FF2B5EF4-FFF2-40B4-BE49-F238E27FC236}">
                    <a16:creationId xmlns:a16="http://schemas.microsoft.com/office/drawing/2014/main" id="{443ACFEB-222F-BD43-AF4A-B2425CB4F2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62093" y="4094589"/>
                <a:ext cx="3892901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23AEC498-BE63-7245-A7B4-032135253C93}"/>
                  </a:ext>
                </a:extLst>
              </p:cNvPr>
              <p:cNvSpPr txBox="1"/>
              <p:nvPr/>
            </p:nvSpPr>
            <p:spPr>
              <a:xfrm>
                <a:off x="5755947" y="3909923"/>
                <a:ext cx="296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b="1" dirty="0">
                    <a:solidFill>
                      <a:schemeClr val="accent1"/>
                    </a:solidFill>
                  </a:rPr>
                  <a:t>T</a:t>
                </a:r>
                <a:endParaRPr kumimoji="1" lang="ja-JP" altLang="en-US" b="1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32" name="直線コネクタ 31">
                <a:extLst>
                  <a:ext uri="{FF2B5EF4-FFF2-40B4-BE49-F238E27FC236}">
                    <a16:creationId xmlns:a16="http://schemas.microsoft.com/office/drawing/2014/main" id="{50D88A27-BACC-C746-9BBE-C928F337F4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8998" y="3997989"/>
                <a:ext cx="0" cy="19320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コネクタ 32">
                <a:extLst>
                  <a:ext uri="{FF2B5EF4-FFF2-40B4-BE49-F238E27FC236}">
                    <a16:creationId xmlns:a16="http://schemas.microsoft.com/office/drawing/2014/main" id="{36FD2C3E-3995-FE43-A0EF-51FCCCBA6C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2745" y="3997989"/>
                <a:ext cx="0" cy="19320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id="{03A56195-56AB-DD42-A31B-D8A7151580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54182" y="3997989"/>
                <a:ext cx="0" cy="19320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215F6251-C7A4-E748-8301-5F5741E5110C}"/>
                  </a:ext>
                </a:extLst>
              </p:cNvPr>
              <p:cNvSpPr txBox="1"/>
              <p:nvPr/>
            </p:nvSpPr>
            <p:spPr>
              <a:xfrm>
                <a:off x="2230072" y="4135410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b="1" dirty="0">
                    <a:solidFill>
                      <a:schemeClr val="accent1"/>
                    </a:solidFill>
                  </a:rPr>
                  <a:t>t</a:t>
                </a:r>
                <a:r>
                  <a:rPr kumimoji="1" lang="en-US" altLang="ja-JP" baseline="-25000" dirty="0">
                    <a:solidFill>
                      <a:schemeClr val="accent1"/>
                    </a:solidFill>
                  </a:rPr>
                  <a:t>1</a:t>
                </a:r>
                <a:endParaRPr kumimoji="1" lang="ja-JP" altLang="en-US" baseline="-2500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ACD2DCBF-8183-CB4B-8822-1568897FC8DB}"/>
                  </a:ext>
                </a:extLst>
              </p:cNvPr>
              <p:cNvSpPr txBox="1"/>
              <p:nvPr/>
            </p:nvSpPr>
            <p:spPr>
              <a:xfrm>
                <a:off x="3281294" y="4135410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b="1" dirty="0">
                    <a:solidFill>
                      <a:schemeClr val="accent1"/>
                    </a:solidFill>
                  </a:rPr>
                  <a:t>t</a:t>
                </a:r>
                <a:r>
                  <a:rPr kumimoji="1" lang="en-US" altLang="ja-JP" baseline="-25000" dirty="0">
                    <a:solidFill>
                      <a:schemeClr val="accent1"/>
                    </a:solidFill>
                  </a:rPr>
                  <a:t>2</a:t>
                </a:r>
                <a:endParaRPr kumimoji="1" lang="ja-JP" altLang="en-US" baseline="-2500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12465CBC-2141-5A45-833E-2F459635F1C6}"/>
                  </a:ext>
                </a:extLst>
              </p:cNvPr>
              <p:cNvSpPr txBox="1"/>
              <p:nvPr/>
            </p:nvSpPr>
            <p:spPr>
              <a:xfrm>
                <a:off x="4300816" y="4135410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b="1" dirty="0">
                    <a:solidFill>
                      <a:schemeClr val="accent1"/>
                    </a:solidFill>
                  </a:rPr>
                  <a:t>t</a:t>
                </a:r>
                <a:r>
                  <a:rPr kumimoji="1" lang="en-US" altLang="ja-JP" baseline="-25000" dirty="0">
                    <a:solidFill>
                      <a:schemeClr val="accent1"/>
                    </a:solidFill>
                  </a:rPr>
                  <a:t>3</a:t>
                </a:r>
                <a:endParaRPr kumimoji="1" lang="ja-JP" altLang="en-US" baseline="-2500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24C08665-FEEC-284D-BE64-281052B461CF}"/>
                </a:ext>
              </a:extLst>
            </p:cNvPr>
            <p:cNvSpPr txBox="1"/>
            <p:nvPr/>
          </p:nvSpPr>
          <p:spPr>
            <a:xfrm>
              <a:off x="4474792" y="2657551"/>
              <a:ext cx="1431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/>
                <a:t>V </a:t>
              </a:r>
              <a:r>
                <a:rPr kumimoji="1" lang="en-US" altLang="ja-JP" dirty="0"/>
                <a:t>= {v</a:t>
              </a:r>
              <a:r>
                <a:rPr kumimoji="1" lang="en-US" altLang="ja-JP" baseline="-25000" dirty="0"/>
                <a:t>1</a:t>
              </a:r>
              <a:r>
                <a:rPr kumimoji="1" lang="en-US" altLang="ja-JP" dirty="0"/>
                <a:t>, v</a:t>
              </a:r>
              <a:r>
                <a:rPr kumimoji="1" lang="en-US" altLang="ja-JP" baseline="-25000" dirty="0"/>
                <a:t>2</a:t>
              </a:r>
              <a:r>
                <a:rPr kumimoji="1" lang="en-US" altLang="ja-JP" dirty="0"/>
                <a:t>, …}</a:t>
              </a:r>
              <a:endParaRPr kumimoji="1" lang="ja-JP" altLang="en-US"/>
            </a:p>
          </p:txBody>
        </p:sp>
        <p:sp>
          <p:nvSpPr>
            <p:cNvPr id="29" name="円/楕円 28">
              <a:extLst>
                <a:ext uri="{FF2B5EF4-FFF2-40B4-BE49-F238E27FC236}">
                  <a16:creationId xmlns:a16="http://schemas.microsoft.com/office/drawing/2014/main" id="{6066F229-64A4-EA41-A10B-5142F3C1B74D}"/>
                </a:ext>
              </a:extLst>
            </p:cNvPr>
            <p:cNvSpPr/>
            <p:nvPr/>
          </p:nvSpPr>
          <p:spPr>
            <a:xfrm>
              <a:off x="4352186" y="2773251"/>
              <a:ext cx="94983" cy="9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30" name="グループ化 129">
            <a:extLst>
              <a:ext uri="{FF2B5EF4-FFF2-40B4-BE49-F238E27FC236}">
                <a16:creationId xmlns:a16="http://schemas.microsoft.com/office/drawing/2014/main" id="{089D10F8-7F61-7647-A04A-3C4D61482920}"/>
              </a:ext>
            </a:extLst>
          </p:cNvPr>
          <p:cNvGrpSpPr/>
          <p:nvPr/>
        </p:nvGrpSpPr>
        <p:grpSpPr>
          <a:xfrm>
            <a:off x="1394973" y="4643757"/>
            <a:ext cx="2995129" cy="1184475"/>
            <a:chOff x="1394973" y="4643757"/>
            <a:chExt cx="2995129" cy="1184475"/>
          </a:xfrm>
        </p:grpSpPr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EB8280E4-B642-DD44-8824-62E5D7401476}"/>
                </a:ext>
              </a:extLst>
            </p:cNvPr>
            <p:cNvGrpSpPr/>
            <p:nvPr/>
          </p:nvGrpSpPr>
          <p:grpSpPr>
            <a:xfrm>
              <a:off x="2155019" y="5103369"/>
              <a:ext cx="724863" cy="724863"/>
              <a:chOff x="1976929" y="5400093"/>
              <a:chExt cx="724863" cy="724863"/>
            </a:xfrm>
          </p:grpSpPr>
          <p:grpSp>
            <p:nvGrpSpPr>
              <p:cNvPr id="72" name="グループ化 71">
                <a:extLst>
                  <a:ext uri="{FF2B5EF4-FFF2-40B4-BE49-F238E27FC236}">
                    <a16:creationId xmlns:a16="http://schemas.microsoft.com/office/drawing/2014/main" id="{9B589210-DC0E-D249-8D21-772746086688}"/>
                  </a:ext>
                </a:extLst>
              </p:cNvPr>
              <p:cNvGrpSpPr/>
              <p:nvPr/>
            </p:nvGrpSpPr>
            <p:grpSpPr>
              <a:xfrm>
                <a:off x="1976929" y="5400093"/>
                <a:ext cx="724863" cy="724863"/>
                <a:chOff x="1941073" y="2546403"/>
                <a:chExt cx="724863" cy="724863"/>
              </a:xfrm>
              <a:solidFill>
                <a:schemeClr val="bg1"/>
              </a:solidFill>
            </p:grpSpPr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A21CBFC1-35A5-8646-BA5A-BF31D33092AB}"/>
                    </a:ext>
                  </a:extLst>
                </p:cNvPr>
                <p:cNvSpPr/>
                <p:nvPr/>
              </p:nvSpPr>
              <p:spPr>
                <a:xfrm>
                  <a:off x="1941073" y="2546403"/>
                  <a:ext cx="241621" cy="241621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5" name="正方形/長方形 74">
                  <a:extLst>
                    <a:ext uri="{FF2B5EF4-FFF2-40B4-BE49-F238E27FC236}">
                      <a16:creationId xmlns:a16="http://schemas.microsoft.com/office/drawing/2014/main" id="{183BBB33-EBD5-A643-A1A7-2525B20F9FC5}"/>
                    </a:ext>
                  </a:extLst>
                </p:cNvPr>
                <p:cNvSpPr/>
                <p:nvPr/>
              </p:nvSpPr>
              <p:spPr>
                <a:xfrm>
                  <a:off x="2182694" y="2546403"/>
                  <a:ext cx="241621" cy="241621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6" name="正方形/長方形 75">
                  <a:extLst>
                    <a:ext uri="{FF2B5EF4-FFF2-40B4-BE49-F238E27FC236}">
                      <a16:creationId xmlns:a16="http://schemas.microsoft.com/office/drawing/2014/main" id="{453A702D-32D5-DA46-8A0E-3AE3272DC5B1}"/>
                    </a:ext>
                  </a:extLst>
                </p:cNvPr>
                <p:cNvSpPr/>
                <p:nvPr/>
              </p:nvSpPr>
              <p:spPr>
                <a:xfrm>
                  <a:off x="2424315" y="2546403"/>
                  <a:ext cx="241621" cy="241621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7" name="正方形/長方形 76">
                  <a:extLst>
                    <a:ext uri="{FF2B5EF4-FFF2-40B4-BE49-F238E27FC236}">
                      <a16:creationId xmlns:a16="http://schemas.microsoft.com/office/drawing/2014/main" id="{4FF0C470-F097-4940-BF80-CEED2EC3A0B4}"/>
                    </a:ext>
                  </a:extLst>
                </p:cNvPr>
                <p:cNvSpPr/>
                <p:nvPr/>
              </p:nvSpPr>
              <p:spPr>
                <a:xfrm>
                  <a:off x="1941073" y="2788024"/>
                  <a:ext cx="241621" cy="241621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8" name="正方形/長方形 77">
                  <a:extLst>
                    <a:ext uri="{FF2B5EF4-FFF2-40B4-BE49-F238E27FC236}">
                      <a16:creationId xmlns:a16="http://schemas.microsoft.com/office/drawing/2014/main" id="{12F66839-D6ED-EA47-88AA-88DA0A5CF835}"/>
                    </a:ext>
                  </a:extLst>
                </p:cNvPr>
                <p:cNvSpPr/>
                <p:nvPr/>
              </p:nvSpPr>
              <p:spPr>
                <a:xfrm>
                  <a:off x="2182694" y="2788024"/>
                  <a:ext cx="241621" cy="241621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9" name="正方形/長方形 78">
                  <a:extLst>
                    <a:ext uri="{FF2B5EF4-FFF2-40B4-BE49-F238E27FC236}">
                      <a16:creationId xmlns:a16="http://schemas.microsoft.com/office/drawing/2014/main" id="{FA605E61-28E3-F84A-A64A-642F2DEE8588}"/>
                    </a:ext>
                  </a:extLst>
                </p:cNvPr>
                <p:cNvSpPr/>
                <p:nvPr/>
              </p:nvSpPr>
              <p:spPr>
                <a:xfrm>
                  <a:off x="2424315" y="2788024"/>
                  <a:ext cx="241621" cy="241621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0" name="正方形/長方形 79">
                  <a:extLst>
                    <a:ext uri="{FF2B5EF4-FFF2-40B4-BE49-F238E27FC236}">
                      <a16:creationId xmlns:a16="http://schemas.microsoft.com/office/drawing/2014/main" id="{29C6F01F-CE37-8848-B1AA-F7FF676F5D8F}"/>
                    </a:ext>
                  </a:extLst>
                </p:cNvPr>
                <p:cNvSpPr/>
                <p:nvPr/>
              </p:nvSpPr>
              <p:spPr>
                <a:xfrm>
                  <a:off x="1941073" y="3029645"/>
                  <a:ext cx="241621" cy="241621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1" name="正方形/長方形 80">
                  <a:extLst>
                    <a:ext uri="{FF2B5EF4-FFF2-40B4-BE49-F238E27FC236}">
                      <a16:creationId xmlns:a16="http://schemas.microsoft.com/office/drawing/2014/main" id="{9C314BA1-6781-AF4F-A2E6-A1AC86F2039F}"/>
                    </a:ext>
                  </a:extLst>
                </p:cNvPr>
                <p:cNvSpPr/>
                <p:nvPr/>
              </p:nvSpPr>
              <p:spPr>
                <a:xfrm>
                  <a:off x="2182694" y="3029645"/>
                  <a:ext cx="241621" cy="241621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2" name="正方形/長方形 81">
                  <a:extLst>
                    <a:ext uri="{FF2B5EF4-FFF2-40B4-BE49-F238E27FC236}">
                      <a16:creationId xmlns:a16="http://schemas.microsoft.com/office/drawing/2014/main" id="{409B141F-7EA0-2E43-A74C-9B43055ACFEF}"/>
                    </a:ext>
                  </a:extLst>
                </p:cNvPr>
                <p:cNvSpPr/>
                <p:nvPr/>
              </p:nvSpPr>
              <p:spPr>
                <a:xfrm>
                  <a:off x="2424315" y="3029645"/>
                  <a:ext cx="241621" cy="241621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73" name="正方形/長方形 72">
                <a:extLst>
                  <a:ext uri="{FF2B5EF4-FFF2-40B4-BE49-F238E27FC236}">
                    <a16:creationId xmlns:a16="http://schemas.microsoft.com/office/drawing/2014/main" id="{6CCD02CC-944F-764C-8988-DC966B9E5CF0}"/>
                  </a:ext>
                </a:extLst>
              </p:cNvPr>
              <p:cNvSpPr/>
              <p:nvPr/>
            </p:nvSpPr>
            <p:spPr>
              <a:xfrm>
                <a:off x="1987013" y="5400093"/>
                <a:ext cx="714779" cy="724863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1DCF5A0D-7411-3E4E-8361-697985F1C862}"/>
                </a:ext>
              </a:extLst>
            </p:cNvPr>
            <p:cNvSpPr txBox="1"/>
            <p:nvPr/>
          </p:nvSpPr>
          <p:spPr>
            <a:xfrm>
              <a:off x="2958300" y="4953178"/>
              <a:ext cx="1431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/>
                <a:t>V </a:t>
              </a:r>
              <a:r>
                <a:rPr kumimoji="1" lang="en-US" altLang="ja-JP" dirty="0"/>
                <a:t>= {v</a:t>
              </a:r>
              <a:r>
                <a:rPr kumimoji="1" lang="en-US" altLang="ja-JP" baseline="-25000" dirty="0"/>
                <a:t>1</a:t>
              </a:r>
              <a:r>
                <a:rPr kumimoji="1" lang="en-US" altLang="ja-JP" dirty="0"/>
                <a:t>, v</a:t>
              </a:r>
              <a:r>
                <a:rPr kumimoji="1" lang="en-US" altLang="ja-JP" baseline="-25000" dirty="0"/>
                <a:t>2</a:t>
              </a:r>
              <a:r>
                <a:rPr kumimoji="1" lang="en-US" altLang="ja-JP" dirty="0"/>
                <a:t>, …}</a:t>
              </a:r>
              <a:endParaRPr kumimoji="1" lang="ja-JP" altLang="en-US"/>
            </a:p>
          </p:txBody>
        </p:sp>
        <p:sp>
          <p:nvSpPr>
            <p:cNvPr id="84" name="円/楕円 83">
              <a:extLst>
                <a:ext uri="{FF2B5EF4-FFF2-40B4-BE49-F238E27FC236}">
                  <a16:creationId xmlns:a16="http://schemas.microsoft.com/office/drawing/2014/main" id="{7EE08721-27A9-4143-B749-010A7F2C23AC}"/>
                </a:ext>
              </a:extLst>
            </p:cNvPr>
            <p:cNvSpPr/>
            <p:nvPr/>
          </p:nvSpPr>
          <p:spPr>
            <a:xfrm>
              <a:off x="2835694" y="5068878"/>
              <a:ext cx="94983" cy="9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596A2240-D3BE-8B4D-A0CC-6B394C14F08F}"/>
                </a:ext>
              </a:extLst>
            </p:cNvPr>
            <p:cNvSpPr txBox="1"/>
            <p:nvPr/>
          </p:nvSpPr>
          <p:spPr>
            <a:xfrm>
              <a:off x="2370966" y="5295261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accent5"/>
                  </a:solidFill>
                </a:rPr>
                <a:t>F</a:t>
              </a:r>
              <a:endParaRPr kumimoji="1" lang="ja-JP" altLang="en-US" b="1">
                <a:solidFill>
                  <a:schemeClr val="accent5"/>
                </a:solidFill>
              </a:endParaRPr>
            </a:p>
          </p:txBody>
        </p:sp>
        <p:sp>
          <p:nvSpPr>
            <p:cNvPr id="115" name="テキスト ボックス 114">
              <a:extLst>
                <a:ext uri="{FF2B5EF4-FFF2-40B4-BE49-F238E27FC236}">
                  <a16:creationId xmlns:a16="http://schemas.microsoft.com/office/drawing/2014/main" id="{FB4ADAA4-A282-D44A-B44C-6E808879574E}"/>
                </a:ext>
              </a:extLst>
            </p:cNvPr>
            <p:cNvSpPr txBox="1"/>
            <p:nvPr/>
          </p:nvSpPr>
          <p:spPr>
            <a:xfrm>
              <a:off x="2042730" y="4684057"/>
              <a:ext cx="489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chemeClr val="accent1"/>
                  </a:solidFill>
                </a:rPr>
                <a:t>T=t</a:t>
              </a:r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116" name="曲折矢印 115">
              <a:extLst>
                <a:ext uri="{FF2B5EF4-FFF2-40B4-BE49-F238E27FC236}">
                  <a16:creationId xmlns:a16="http://schemas.microsoft.com/office/drawing/2014/main" id="{A4512432-CBAC-ED45-A61B-279BFD0518F2}"/>
                </a:ext>
              </a:extLst>
            </p:cNvPr>
            <p:cNvSpPr/>
            <p:nvPr/>
          </p:nvSpPr>
          <p:spPr>
            <a:xfrm flipV="1">
              <a:off x="1394973" y="4643757"/>
              <a:ext cx="385515" cy="919223"/>
            </a:xfrm>
            <a:prstGeom prst="ben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1" name="グループ化 130">
            <a:extLst>
              <a:ext uri="{FF2B5EF4-FFF2-40B4-BE49-F238E27FC236}">
                <a16:creationId xmlns:a16="http://schemas.microsoft.com/office/drawing/2014/main" id="{ED323333-6F03-304A-98B3-960AB7A5F5AE}"/>
              </a:ext>
            </a:extLst>
          </p:cNvPr>
          <p:cNvGrpSpPr/>
          <p:nvPr/>
        </p:nvGrpSpPr>
        <p:grpSpPr>
          <a:xfrm>
            <a:off x="4511338" y="5103369"/>
            <a:ext cx="2957507" cy="724863"/>
            <a:chOff x="4511338" y="5103369"/>
            <a:chExt cx="2957507" cy="724863"/>
          </a:xfrm>
        </p:grpSpPr>
        <p:grpSp>
          <p:nvGrpSpPr>
            <p:cNvPr id="99" name="グループ化 98">
              <a:extLst>
                <a:ext uri="{FF2B5EF4-FFF2-40B4-BE49-F238E27FC236}">
                  <a16:creationId xmlns:a16="http://schemas.microsoft.com/office/drawing/2014/main" id="{180439D5-71F2-CC4F-BAEA-3BF31A5EB28D}"/>
                </a:ext>
              </a:extLst>
            </p:cNvPr>
            <p:cNvGrpSpPr/>
            <p:nvPr/>
          </p:nvGrpSpPr>
          <p:grpSpPr>
            <a:xfrm>
              <a:off x="5082271" y="5103369"/>
              <a:ext cx="724863" cy="724863"/>
              <a:chOff x="4497286" y="5078933"/>
              <a:chExt cx="724863" cy="724863"/>
            </a:xfrm>
          </p:grpSpPr>
          <p:grpSp>
            <p:nvGrpSpPr>
              <p:cNvPr id="86" name="グループ化 85">
                <a:extLst>
                  <a:ext uri="{FF2B5EF4-FFF2-40B4-BE49-F238E27FC236}">
                    <a16:creationId xmlns:a16="http://schemas.microsoft.com/office/drawing/2014/main" id="{35A42484-CDBC-5242-A1D6-86D518A9C02D}"/>
                  </a:ext>
                </a:extLst>
              </p:cNvPr>
              <p:cNvGrpSpPr/>
              <p:nvPr/>
            </p:nvGrpSpPr>
            <p:grpSpPr>
              <a:xfrm>
                <a:off x="4497286" y="5078933"/>
                <a:ext cx="724863" cy="724863"/>
                <a:chOff x="1976929" y="5400093"/>
                <a:chExt cx="724863" cy="724863"/>
              </a:xfrm>
            </p:grpSpPr>
            <p:grpSp>
              <p:nvGrpSpPr>
                <p:cNvPr id="87" name="グループ化 86">
                  <a:extLst>
                    <a:ext uri="{FF2B5EF4-FFF2-40B4-BE49-F238E27FC236}">
                      <a16:creationId xmlns:a16="http://schemas.microsoft.com/office/drawing/2014/main" id="{BE7E7FC0-5D40-6942-AFDB-8012E0CA5265}"/>
                    </a:ext>
                  </a:extLst>
                </p:cNvPr>
                <p:cNvGrpSpPr/>
                <p:nvPr/>
              </p:nvGrpSpPr>
              <p:grpSpPr>
                <a:xfrm>
                  <a:off x="1976929" y="5400093"/>
                  <a:ext cx="724863" cy="724863"/>
                  <a:chOff x="1941073" y="2546403"/>
                  <a:chExt cx="724863" cy="724863"/>
                </a:xfrm>
                <a:solidFill>
                  <a:schemeClr val="bg1"/>
                </a:solidFill>
              </p:grpSpPr>
              <p:sp>
                <p:nvSpPr>
                  <p:cNvPr id="89" name="正方形/長方形 88">
                    <a:extLst>
                      <a:ext uri="{FF2B5EF4-FFF2-40B4-BE49-F238E27FC236}">
                        <a16:creationId xmlns:a16="http://schemas.microsoft.com/office/drawing/2014/main" id="{CC94C73B-E085-0640-931B-B864D1C75F8C}"/>
                      </a:ext>
                    </a:extLst>
                  </p:cNvPr>
                  <p:cNvSpPr/>
                  <p:nvPr/>
                </p:nvSpPr>
                <p:spPr>
                  <a:xfrm>
                    <a:off x="1941073" y="2546403"/>
                    <a:ext cx="241621" cy="241621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90" name="正方形/長方形 89">
                    <a:extLst>
                      <a:ext uri="{FF2B5EF4-FFF2-40B4-BE49-F238E27FC236}">
                        <a16:creationId xmlns:a16="http://schemas.microsoft.com/office/drawing/2014/main" id="{DCB4D7AE-3BCB-F844-AADA-0C9A0B4E457E}"/>
                      </a:ext>
                    </a:extLst>
                  </p:cNvPr>
                  <p:cNvSpPr/>
                  <p:nvPr/>
                </p:nvSpPr>
                <p:spPr>
                  <a:xfrm>
                    <a:off x="2182694" y="2546403"/>
                    <a:ext cx="241621" cy="241621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91" name="正方形/長方形 90">
                    <a:extLst>
                      <a:ext uri="{FF2B5EF4-FFF2-40B4-BE49-F238E27FC236}">
                        <a16:creationId xmlns:a16="http://schemas.microsoft.com/office/drawing/2014/main" id="{006E2426-0265-564F-9508-388B5EBBEF4E}"/>
                      </a:ext>
                    </a:extLst>
                  </p:cNvPr>
                  <p:cNvSpPr/>
                  <p:nvPr/>
                </p:nvSpPr>
                <p:spPr>
                  <a:xfrm>
                    <a:off x="2424315" y="2546403"/>
                    <a:ext cx="241621" cy="241621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92" name="正方形/長方形 91">
                    <a:extLst>
                      <a:ext uri="{FF2B5EF4-FFF2-40B4-BE49-F238E27FC236}">
                        <a16:creationId xmlns:a16="http://schemas.microsoft.com/office/drawing/2014/main" id="{F25FF2DD-7422-3B40-AE82-90B325C9F262}"/>
                      </a:ext>
                    </a:extLst>
                  </p:cNvPr>
                  <p:cNvSpPr/>
                  <p:nvPr/>
                </p:nvSpPr>
                <p:spPr>
                  <a:xfrm>
                    <a:off x="1941073" y="2788024"/>
                    <a:ext cx="241621" cy="241621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93" name="正方形/長方形 92">
                    <a:extLst>
                      <a:ext uri="{FF2B5EF4-FFF2-40B4-BE49-F238E27FC236}">
                        <a16:creationId xmlns:a16="http://schemas.microsoft.com/office/drawing/2014/main" id="{C09E3D96-A8A3-1F4E-BAC9-379FA39424D5}"/>
                      </a:ext>
                    </a:extLst>
                  </p:cNvPr>
                  <p:cNvSpPr/>
                  <p:nvPr/>
                </p:nvSpPr>
                <p:spPr>
                  <a:xfrm>
                    <a:off x="2182694" y="2788024"/>
                    <a:ext cx="241621" cy="241621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94" name="正方形/長方形 93">
                    <a:extLst>
                      <a:ext uri="{FF2B5EF4-FFF2-40B4-BE49-F238E27FC236}">
                        <a16:creationId xmlns:a16="http://schemas.microsoft.com/office/drawing/2014/main" id="{F6343671-79A3-4640-A59C-BA1073A6E771}"/>
                      </a:ext>
                    </a:extLst>
                  </p:cNvPr>
                  <p:cNvSpPr/>
                  <p:nvPr/>
                </p:nvSpPr>
                <p:spPr>
                  <a:xfrm>
                    <a:off x="2424315" y="2788024"/>
                    <a:ext cx="241621" cy="241621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95" name="正方形/長方形 94">
                    <a:extLst>
                      <a:ext uri="{FF2B5EF4-FFF2-40B4-BE49-F238E27FC236}">
                        <a16:creationId xmlns:a16="http://schemas.microsoft.com/office/drawing/2014/main" id="{58F62926-4ADA-4340-9D1A-6699E3558A8C}"/>
                      </a:ext>
                    </a:extLst>
                  </p:cNvPr>
                  <p:cNvSpPr/>
                  <p:nvPr/>
                </p:nvSpPr>
                <p:spPr>
                  <a:xfrm>
                    <a:off x="1941073" y="3029645"/>
                    <a:ext cx="241621" cy="241621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96" name="正方形/長方形 95">
                    <a:extLst>
                      <a:ext uri="{FF2B5EF4-FFF2-40B4-BE49-F238E27FC236}">
                        <a16:creationId xmlns:a16="http://schemas.microsoft.com/office/drawing/2014/main" id="{46FA80A6-10E9-C94F-A2A6-96F1780E5ACD}"/>
                      </a:ext>
                    </a:extLst>
                  </p:cNvPr>
                  <p:cNvSpPr/>
                  <p:nvPr/>
                </p:nvSpPr>
                <p:spPr>
                  <a:xfrm>
                    <a:off x="2182694" y="3029645"/>
                    <a:ext cx="241621" cy="241621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97" name="正方形/長方形 96">
                    <a:extLst>
                      <a:ext uri="{FF2B5EF4-FFF2-40B4-BE49-F238E27FC236}">
                        <a16:creationId xmlns:a16="http://schemas.microsoft.com/office/drawing/2014/main" id="{CC107264-FEED-B74E-95B7-66E274C30620}"/>
                      </a:ext>
                    </a:extLst>
                  </p:cNvPr>
                  <p:cNvSpPr/>
                  <p:nvPr/>
                </p:nvSpPr>
                <p:spPr>
                  <a:xfrm>
                    <a:off x="2424315" y="3029645"/>
                    <a:ext cx="241621" cy="241621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88" name="正方形/長方形 87">
                  <a:extLst>
                    <a:ext uri="{FF2B5EF4-FFF2-40B4-BE49-F238E27FC236}">
                      <a16:creationId xmlns:a16="http://schemas.microsoft.com/office/drawing/2014/main" id="{E1AF7FAC-6E8F-BC4E-AE9B-17B2ACA4507E}"/>
                    </a:ext>
                  </a:extLst>
                </p:cNvPr>
                <p:cNvSpPr/>
                <p:nvPr/>
              </p:nvSpPr>
              <p:spPr>
                <a:xfrm>
                  <a:off x="1987013" y="5400093"/>
                  <a:ext cx="714779" cy="724863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98" name="テキスト ボックス 97">
                <a:extLst>
                  <a:ext uri="{FF2B5EF4-FFF2-40B4-BE49-F238E27FC236}">
                    <a16:creationId xmlns:a16="http://schemas.microsoft.com/office/drawing/2014/main" id="{F42A84E5-B494-564B-88CF-8F39A79C2C7E}"/>
                  </a:ext>
                </a:extLst>
              </p:cNvPr>
              <p:cNvSpPr txBox="1"/>
              <p:nvPr/>
            </p:nvSpPr>
            <p:spPr>
              <a:xfrm>
                <a:off x="4702923" y="5229347"/>
                <a:ext cx="3674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v</a:t>
                </a:r>
                <a:r>
                  <a:rPr kumimoji="1" lang="en-US" altLang="ja-JP" baseline="-25000" dirty="0"/>
                  <a:t>1</a:t>
                </a:r>
                <a:endParaRPr kumimoji="1" lang="ja-JP" altLang="en-US" baseline="-25000"/>
              </a:p>
            </p:txBody>
          </p:sp>
        </p:grpSp>
        <p:grpSp>
          <p:nvGrpSpPr>
            <p:cNvPr id="100" name="グループ化 99">
              <a:extLst>
                <a:ext uri="{FF2B5EF4-FFF2-40B4-BE49-F238E27FC236}">
                  <a16:creationId xmlns:a16="http://schemas.microsoft.com/office/drawing/2014/main" id="{5B4A1788-8E95-F842-99BF-E073D9761E44}"/>
                </a:ext>
              </a:extLst>
            </p:cNvPr>
            <p:cNvGrpSpPr/>
            <p:nvPr/>
          </p:nvGrpSpPr>
          <p:grpSpPr>
            <a:xfrm>
              <a:off x="6200257" y="5103369"/>
              <a:ext cx="724863" cy="724863"/>
              <a:chOff x="4497286" y="5078933"/>
              <a:chExt cx="724863" cy="724863"/>
            </a:xfrm>
          </p:grpSpPr>
          <p:grpSp>
            <p:nvGrpSpPr>
              <p:cNvPr id="101" name="グループ化 100">
                <a:extLst>
                  <a:ext uri="{FF2B5EF4-FFF2-40B4-BE49-F238E27FC236}">
                    <a16:creationId xmlns:a16="http://schemas.microsoft.com/office/drawing/2014/main" id="{4E7C9F95-8690-D84A-958F-130A581750E5}"/>
                  </a:ext>
                </a:extLst>
              </p:cNvPr>
              <p:cNvGrpSpPr/>
              <p:nvPr/>
            </p:nvGrpSpPr>
            <p:grpSpPr>
              <a:xfrm>
                <a:off x="4497286" y="5078933"/>
                <a:ext cx="724863" cy="724863"/>
                <a:chOff x="1976929" y="5400093"/>
                <a:chExt cx="724863" cy="724863"/>
              </a:xfrm>
            </p:grpSpPr>
            <p:grpSp>
              <p:nvGrpSpPr>
                <p:cNvPr id="103" name="グループ化 102">
                  <a:extLst>
                    <a:ext uri="{FF2B5EF4-FFF2-40B4-BE49-F238E27FC236}">
                      <a16:creationId xmlns:a16="http://schemas.microsoft.com/office/drawing/2014/main" id="{B8D6BC4C-4E8A-3046-8FBC-6B52ED9877DA}"/>
                    </a:ext>
                  </a:extLst>
                </p:cNvPr>
                <p:cNvGrpSpPr/>
                <p:nvPr/>
              </p:nvGrpSpPr>
              <p:grpSpPr>
                <a:xfrm>
                  <a:off x="1976929" y="5400093"/>
                  <a:ext cx="724863" cy="724863"/>
                  <a:chOff x="1941073" y="2546403"/>
                  <a:chExt cx="724863" cy="724863"/>
                </a:xfrm>
                <a:solidFill>
                  <a:schemeClr val="bg1"/>
                </a:solidFill>
              </p:grpSpPr>
              <p:sp>
                <p:nvSpPr>
                  <p:cNvPr id="105" name="正方形/長方形 104">
                    <a:extLst>
                      <a:ext uri="{FF2B5EF4-FFF2-40B4-BE49-F238E27FC236}">
                        <a16:creationId xmlns:a16="http://schemas.microsoft.com/office/drawing/2014/main" id="{A30E86F0-CEF3-8B4C-A49E-D92D367A5672}"/>
                      </a:ext>
                    </a:extLst>
                  </p:cNvPr>
                  <p:cNvSpPr/>
                  <p:nvPr/>
                </p:nvSpPr>
                <p:spPr>
                  <a:xfrm>
                    <a:off x="1941073" y="2546403"/>
                    <a:ext cx="241621" cy="241621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06" name="正方形/長方形 105">
                    <a:extLst>
                      <a:ext uri="{FF2B5EF4-FFF2-40B4-BE49-F238E27FC236}">
                        <a16:creationId xmlns:a16="http://schemas.microsoft.com/office/drawing/2014/main" id="{8DDBF5BD-465C-0440-8082-E011F91325AA}"/>
                      </a:ext>
                    </a:extLst>
                  </p:cNvPr>
                  <p:cNvSpPr/>
                  <p:nvPr/>
                </p:nvSpPr>
                <p:spPr>
                  <a:xfrm>
                    <a:off x="2182694" y="2546403"/>
                    <a:ext cx="241621" cy="241621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07" name="正方形/長方形 106">
                    <a:extLst>
                      <a:ext uri="{FF2B5EF4-FFF2-40B4-BE49-F238E27FC236}">
                        <a16:creationId xmlns:a16="http://schemas.microsoft.com/office/drawing/2014/main" id="{377E9DA5-F12E-6D4B-9CB9-6892977FCD3F}"/>
                      </a:ext>
                    </a:extLst>
                  </p:cNvPr>
                  <p:cNvSpPr/>
                  <p:nvPr/>
                </p:nvSpPr>
                <p:spPr>
                  <a:xfrm>
                    <a:off x="2424315" y="2546403"/>
                    <a:ext cx="241621" cy="241621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08" name="正方形/長方形 107">
                    <a:extLst>
                      <a:ext uri="{FF2B5EF4-FFF2-40B4-BE49-F238E27FC236}">
                        <a16:creationId xmlns:a16="http://schemas.microsoft.com/office/drawing/2014/main" id="{406543B5-4964-CF4B-9D7A-8AC0EE35DCB0}"/>
                      </a:ext>
                    </a:extLst>
                  </p:cNvPr>
                  <p:cNvSpPr/>
                  <p:nvPr/>
                </p:nvSpPr>
                <p:spPr>
                  <a:xfrm>
                    <a:off x="1941073" y="2788024"/>
                    <a:ext cx="241621" cy="241621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09" name="正方形/長方形 108">
                    <a:extLst>
                      <a:ext uri="{FF2B5EF4-FFF2-40B4-BE49-F238E27FC236}">
                        <a16:creationId xmlns:a16="http://schemas.microsoft.com/office/drawing/2014/main" id="{AAF99AD4-7D04-4148-B1AA-7DC959E5C075}"/>
                      </a:ext>
                    </a:extLst>
                  </p:cNvPr>
                  <p:cNvSpPr/>
                  <p:nvPr/>
                </p:nvSpPr>
                <p:spPr>
                  <a:xfrm>
                    <a:off x="2182694" y="2788024"/>
                    <a:ext cx="241621" cy="241621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10" name="正方形/長方形 109">
                    <a:extLst>
                      <a:ext uri="{FF2B5EF4-FFF2-40B4-BE49-F238E27FC236}">
                        <a16:creationId xmlns:a16="http://schemas.microsoft.com/office/drawing/2014/main" id="{0561EEAD-E1C5-1F41-B1C3-A0F1A15FB5BF}"/>
                      </a:ext>
                    </a:extLst>
                  </p:cNvPr>
                  <p:cNvSpPr/>
                  <p:nvPr/>
                </p:nvSpPr>
                <p:spPr>
                  <a:xfrm>
                    <a:off x="2424315" y="2788024"/>
                    <a:ext cx="241621" cy="241621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11" name="正方形/長方形 110">
                    <a:extLst>
                      <a:ext uri="{FF2B5EF4-FFF2-40B4-BE49-F238E27FC236}">
                        <a16:creationId xmlns:a16="http://schemas.microsoft.com/office/drawing/2014/main" id="{51117F00-593F-DC4A-B180-C4D6F187B316}"/>
                      </a:ext>
                    </a:extLst>
                  </p:cNvPr>
                  <p:cNvSpPr/>
                  <p:nvPr/>
                </p:nvSpPr>
                <p:spPr>
                  <a:xfrm>
                    <a:off x="1941073" y="3029645"/>
                    <a:ext cx="241621" cy="241621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12" name="正方形/長方形 111">
                    <a:extLst>
                      <a:ext uri="{FF2B5EF4-FFF2-40B4-BE49-F238E27FC236}">
                        <a16:creationId xmlns:a16="http://schemas.microsoft.com/office/drawing/2014/main" id="{28693D5A-E8C8-5441-8A86-1BB86F0C393B}"/>
                      </a:ext>
                    </a:extLst>
                  </p:cNvPr>
                  <p:cNvSpPr/>
                  <p:nvPr/>
                </p:nvSpPr>
                <p:spPr>
                  <a:xfrm>
                    <a:off x="2182694" y="3029645"/>
                    <a:ext cx="241621" cy="241621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13" name="正方形/長方形 112">
                    <a:extLst>
                      <a:ext uri="{FF2B5EF4-FFF2-40B4-BE49-F238E27FC236}">
                        <a16:creationId xmlns:a16="http://schemas.microsoft.com/office/drawing/2014/main" id="{FD7F629D-505C-644B-9684-3208D2F10375}"/>
                      </a:ext>
                    </a:extLst>
                  </p:cNvPr>
                  <p:cNvSpPr/>
                  <p:nvPr/>
                </p:nvSpPr>
                <p:spPr>
                  <a:xfrm>
                    <a:off x="2424315" y="3029645"/>
                    <a:ext cx="241621" cy="241621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104" name="正方形/長方形 103">
                  <a:extLst>
                    <a:ext uri="{FF2B5EF4-FFF2-40B4-BE49-F238E27FC236}">
                      <a16:creationId xmlns:a16="http://schemas.microsoft.com/office/drawing/2014/main" id="{582D7955-4EBF-4A46-ABF8-51898391CB91}"/>
                    </a:ext>
                  </a:extLst>
                </p:cNvPr>
                <p:cNvSpPr/>
                <p:nvPr/>
              </p:nvSpPr>
              <p:spPr>
                <a:xfrm>
                  <a:off x="1987013" y="5400093"/>
                  <a:ext cx="714779" cy="724863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02" name="テキスト ボックス 101">
                <a:extLst>
                  <a:ext uri="{FF2B5EF4-FFF2-40B4-BE49-F238E27FC236}">
                    <a16:creationId xmlns:a16="http://schemas.microsoft.com/office/drawing/2014/main" id="{F7B035F7-8B65-6048-86D0-003E419A40BB}"/>
                  </a:ext>
                </a:extLst>
              </p:cNvPr>
              <p:cNvSpPr txBox="1"/>
              <p:nvPr/>
            </p:nvSpPr>
            <p:spPr>
              <a:xfrm>
                <a:off x="4702923" y="5229347"/>
                <a:ext cx="3674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v</a:t>
                </a:r>
                <a:r>
                  <a:rPr kumimoji="1" lang="en-US" altLang="ja-JP" baseline="-25000" dirty="0"/>
                  <a:t>2</a:t>
                </a:r>
                <a:endParaRPr kumimoji="1" lang="ja-JP" altLang="en-US" baseline="-25000"/>
              </a:p>
            </p:txBody>
          </p:sp>
        </p:grpSp>
        <p:sp>
          <p:nvSpPr>
            <p:cNvPr id="114" name="テキスト ボックス 113">
              <a:extLst>
                <a:ext uri="{FF2B5EF4-FFF2-40B4-BE49-F238E27FC236}">
                  <a16:creationId xmlns:a16="http://schemas.microsoft.com/office/drawing/2014/main" id="{61FC11BC-5C99-9242-875B-255CBB041DA1}"/>
                </a:ext>
              </a:extLst>
            </p:cNvPr>
            <p:cNvSpPr txBox="1"/>
            <p:nvPr/>
          </p:nvSpPr>
          <p:spPr>
            <a:xfrm>
              <a:off x="7120673" y="5243077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/>
                <a:t>…</a:t>
              </a:r>
              <a:endParaRPr kumimoji="1" lang="ja-JP" altLang="en-US" b="1"/>
            </a:p>
          </p:txBody>
        </p:sp>
        <p:sp>
          <p:nvSpPr>
            <p:cNvPr id="118" name="テキスト ボックス 117">
              <a:extLst>
                <a:ext uri="{FF2B5EF4-FFF2-40B4-BE49-F238E27FC236}">
                  <a16:creationId xmlns:a16="http://schemas.microsoft.com/office/drawing/2014/main" id="{58F23BF6-ECDE-6B4A-875B-131F15DD52AC}"/>
                </a:ext>
              </a:extLst>
            </p:cNvPr>
            <p:cNvSpPr txBox="1"/>
            <p:nvPr/>
          </p:nvSpPr>
          <p:spPr>
            <a:xfrm>
              <a:off x="4511338" y="528296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=</a:t>
              </a:r>
              <a:endParaRPr kumimoji="1" lang="ja-JP" altLang="en-US"/>
            </a:p>
          </p:txBody>
        </p:sp>
      </p:grpSp>
      <p:grpSp>
        <p:nvGrpSpPr>
          <p:cNvPr id="132" name="グループ化 131">
            <a:extLst>
              <a:ext uri="{FF2B5EF4-FFF2-40B4-BE49-F238E27FC236}">
                <a16:creationId xmlns:a16="http://schemas.microsoft.com/office/drawing/2014/main" id="{5F00799D-F09A-AF45-8AB1-6653AE868A5B}"/>
              </a:ext>
            </a:extLst>
          </p:cNvPr>
          <p:cNvGrpSpPr/>
          <p:nvPr/>
        </p:nvGrpSpPr>
        <p:grpSpPr>
          <a:xfrm>
            <a:off x="7834715" y="4641873"/>
            <a:ext cx="3044046" cy="1818805"/>
            <a:chOff x="7834715" y="4641873"/>
            <a:chExt cx="3044046" cy="1818805"/>
          </a:xfrm>
        </p:grpSpPr>
        <p:sp>
          <p:nvSpPr>
            <p:cNvPr id="119" name="右矢印 118">
              <a:extLst>
                <a:ext uri="{FF2B5EF4-FFF2-40B4-BE49-F238E27FC236}">
                  <a16:creationId xmlns:a16="http://schemas.microsoft.com/office/drawing/2014/main" id="{933C5718-5CC5-744B-9EAF-A8F0E3F514A2}"/>
                </a:ext>
              </a:extLst>
            </p:cNvPr>
            <p:cNvSpPr/>
            <p:nvPr/>
          </p:nvSpPr>
          <p:spPr>
            <a:xfrm>
              <a:off x="7834715" y="5380806"/>
              <a:ext cx="492257" cy="19824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20" name="グループ化 119">
              <a:extLst>
                <a:ext uri="{FF2B5EF4-FFF2-40B4-BE49-F238E27FC236}">
                  <a16:creationId xmlns:a16="http://schemas.microsoft.com/office/drawing/2014/main" id="{0344A76D-7CE6-E848-9F39-2C2096DA4108}"/>
                </a:ext>
              </a:extLst>
            </p:cNvPr>
            <p:cNvGrpSpPr/>
            <p:nvPr/>
          </p:nvGrpSpPr>
          <p:grpSpPr>
            <a:xfrm>
              <a:off x="8753272" y="4641873"/>
              <a:ext cx="2125489" cy="1306775"/>
              <a:chOff x="8596807" y="2777483"/>
              <a:chExt cx="2125489" cy="1306775"/>
            </a:xfrm>
          </p:grpSpPr>
          <p:cxnSp>
            <p:nvCxnSpPr>
              <p:cNvPr id="121" name="直線矢印コネクタ 120">
                <a:extLst>
                  <a:ext uri="{FF2B5EF4-FFF2-40B4-BE49-F238E27FC236}">
                    <a16:creationId xmlns:a16="http://schemas.microsoft.com/office/drawing/2014/main" id="{0AFA1538-F04B-EC42-94D7-D1289E635E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61445" y="3116153"/>
                <a:ext cx="0" cy="96810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矢印コネクタ 121">
                <a:extLst>
                  <a:ext uri="{FF2B5EF4-FFF2-40B4-BE49-F238E27FC236}">
                    <a16:creationId xmlns:a16="http://schemas.microsoft.com/office/drawing/2014/main" id="{73D15307-1FBA-CD48-A083-A82DB31A33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52384" y="3116153"/>
                <a:ext cx="0" cy="96810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線矢印コネクタ 122">
                <a:extLst>
                  <a:ext uri="{FF2B5EF4-FFF2-40B4-BE49-F238E27FC236}">
                    <a16:creationId xmlns:a16="http://schemas.microsoft.com/office/drawing/2014/main" id="{F3038B02-7FC2-B441-ACE3-205302B925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49813" y="3116153"/>
                <a:ext cx="0" cy="96810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テキスト ボックス 123">
                <a:extLst>
                  <a:ext uri="{FF2B5EF4-FFF2-40B4-BE49-F238E27FC236}">
                    <a16:creationId xmlns:a16="http://schemas.microsoft.com/office/drawing/2014/main" id="{B82928CC-72CC-3040-9927-0831FD2B4D34}"/>
                  </a:ext>
                </a:extLst>
              </p:cNvPr>
              <p:cNvSpPr txBox="1"/>
              <p:nvPr/>
            </p:nvSpPr>
            <p:spPr>
              <a:xfrm>
                <a:off x="9744458" y="3375811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…</a:t>
                </a:r>
                <a:endParaRPr kumimoji="1" lang="ja-JP" altLang="en-US"/>
              </a:p>
            </p:txBody>
          </p:sp>
          <p:sp>
            <p:nvSpPr>
              <p:cNvPr id="125" name="テキスト ボックス 124">
                <a:extLst>
                  <a:ext uri="{FF2B5EF4-FFF2-40B4-BE49-F238E27FC236}">
                    <a16:creationId xmlns:a16="http://schemas.microsoft.com/office/drawing/2014/main" id="{94EB88A8-7B02-D64C-9B1B-64CC7FF9AD5B}"/>
                  </a:ext>
                </a:extLst>
              </p:cNvPr>
              <p:cNvSpPr txBox="1"/>
              <p:nvPr/>
            </p:nvSpPr>
            <p:spPr>
              <a:xfrm>
                <a:off x="8596807" y="2777483"/>
                <a:ext cx="3513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b="1" dirty="0"/>
                  <a:t>v</a:t>
                </a:r>
                <a:r>
                  <a:rPr kumimoji="1" lang="en-US" altLang="ja-JP" sz="1600" baseline="-25000" dirty="0"/>
                  <a:t>1</a:t>
                </a:r>
                <a:endParaRPr kumimoji="1" lang="ja-JP" altLang="en-US" sz="1600"/>
              </a:p>
            </p:txBody>
          </p:sp>
          <p:sp>
            <p:nvSpPr>
              <p:cNvPr id="126" name="テキスト ボックス 125">
                <a:extLst>
                  <a:ext uri="{FF2B5EF4-FFF2-40B4-BE49-F238E27FC236}">
                    <a16:creationId xmlns:a16="http://schemas.microsoft.com/office/drawing/2014/main" id="{276CB0B9-4032-EA45-BB8D-60E774301416}"/>
                  </a:ext>
                </a:extLst>
              </p:cNvPr>
              <p:cNvSpPr txBox="1"/>
              <p:nvPr/>
            </p:nvSpPr>
            <p:spPr>
              <a:xfrm>
                <a:off x="9191523" y="2777483"/>
                <a:ext cx="3513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b="1" dirty="0"/>
                  <a:t>v</a:t>
                </a:r>
                <a:r>
                  <a:rPr kumimoji="1" lang="en-US" altLang="ja-JP" sz="1600" baseline="-25000" dirty="0"/>
                  <a:t>2</a:t>
                </a:r>
                <a:endParaRPr kumimoji="1" lang="ja-JP" altLang="en-US" sz="1600"/>
              </a:p>
            </p:txBody>
          </p:sp>
          <p:sp>
            <p:nvSpPr>
              <p:cNvPr id="127" name="テキスト ボックス 126">
                <a:extLst>
                  <a:ext uri="{FF2B5EF4-FFF2-40B4-BE49-F238E27FC236}">
                    <a16:creationId xmlns:a16="http://schemas.microsoft.com/office/drawing/2014/main" id="{D2F94331-66AC-954B-BA86-EB9A5822AF10}"/>
                  </a:ext>
                </a:extLst>
              </p:cNvPr>
              <p:cNvSpPr txBox="1"/>
              <p:nvPr/>
            </p:nvSpPr>
            <p:spPr>
              <a:xfrm>
                <a:off x="10377330" y="2777483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b="1" dirty="0" err="1"/>
                  <a:t>v</a:t>
                </a:r>
                <a:r>
                  <a:rPr kumimoji="1" lang="en-US" altLang="ja-JP" sz="1600" baseline="-25000" dirty="0" err="1"/>
                  <a:t>k</a:t>
                </a:r>
                <a:endParaRPr kumimoji="1" lang="ja-JP" altLang="en-US" sz="1600"/>
              </a:p>
            </p:txBody>
          </p:sp>
        </p:grpSp>
        <p:sp>
          <p:nvSpPr>
            <p:cNvPr id="128" name="テキスト ボックス 127">
              <a:extLst>
                <a:ext uri="{FF2B5EF4-FFF2-40B4-BE49-F238E27FC236}">
                  <a16:creationId xmlns:a16="http://schemas.microsoft.com/office/drawing/2014/main" id="{FF10CE0A-E156-F546-B671-002FB4D01965}"/>
                </a:ext>
              </a:extLst>
            </p:cNvPr>
            <p:cNvSpPr txBox="1"/>
            <p:nvPr/>
          </p:nvSpPr>
          <p:spPr>
            <a:xfrm>
              <a:off x="8847436" y="6091346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平行座標プロット</a:t>
              </a:r>
            </a:p>
          </p:txBody>
        </p:sp>
      </p:grpSp>
      <p:sp>
        <p:nvSpPr>
          <p:cNvPr id="133" name="スライド番号プレースホルダー 132">
            <a:extLst>
              <a:ext uri="{FF2B5EF4-FFF2-40B4-BE49-F238E27FC236}">
                <a16:creationId xmlns:a16="http://schemas.microsoft.com/office/drawing/2014/main" id="{C218C18C-58D8-AE4A-82F1-AB0DB6F99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492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C4BF4E-6AB9-4642-800D-F88146C0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アンサンブルデータ解析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720A391-8BFC-AD43-8E52-3319DED0F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平行座標プロットを使った複数変数間の関係可視化</a:t>
            </a:r>
            <a:endParaRPr lang="en-US" altLang="ja-JP" dirty="0"/>
          </a:p>
          <a:p>
            <a:pPr lvl="1"/>
            <a:r>
              <a:rPr kumimoji="1" lang="ja-JP" altLang="en-US"/>
              <a:t>時間を固定しメンバの全変数をプロット</a:t>
            </a: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2EB6D1D7-9CC6-994D-8975-5C91F41EB518}"/>
              </a:ext>
            </a:extLst>
          </p:cNvPr>
          <p:cNvGrpSpPr/>
          <p:nvPr/>
        </p:nvGrpSpPr>
        <p:grpSpPr>
          <a:xfrm>
            <a:off x="1170976" y="3198060"/>
            <a:ext cx="820240" cy="809223"/>
            <a:chOff x="8490249" y="3291814"/>
            <a:chExt cx="820240" cy="809223"/>
          </a:xfrm>
        </p:grpSpPr>
        <p:sp>
          <p:nvSpPr>
            <p:cNvPr id="17" name="直方体 16">
              <a:extLst>
                <a:ext uri="{FF2B5EF4-FFF2-40B4-BE49-F238E27FC236}">
                  <a16:creationId xmlns:a16="http://schemas.microsoft.com/office/drawing/2014/main" id="{85D59FE5-48C1-0B43-A97C-DA5F78F76BF1}"/>
                </a:ext>
              </a:extLst>
            </p:cNvPr>
            <p:cNvSpPr/>
            <p:nvPr/>
          </p:nvSpPr>
          <p:spPr>
            <a:xfrm>
              <a:off x="8490249" y="3291814"/>
              <a:ext cx="809224" cy="809223"/>
            </a:xfrm>
            <a:prstGeom prst="cub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DEB454AB-BAFE-3A42-BC82-88C5B5B0A39B}"/>
                </a:ext>
              </a:extLst>
            </p:cNvPr>
            <p:cNvCxnSpPr/>
            <p:nvPr/>
          </p:nvCxnSpPr>
          <p:spPr>
            <a:xfrm>
              <a:off x="8490249" y="4101037"/>
              <a:ext cx="636983" cy="0"/>
            </a:xfrm>
            <a:prstGeom prst="line">
              <a:avLst/>
            </a:prstGeom>
            <a:ln w="57150" cap="rnd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F778ADF6-C4C2-3644-B063-49AE1C1B9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7232" y="3905579"/>
              <a:ext cx="183256" cy="195458"/>
            </a:xfrm>
            <a:prstGeom prst="line">
              <a:avLst/>
            </a:prstGeom>
            <a:ln w="5715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1E4E2308-4FA0-544F-9242-F3EEC9DBD9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99473" y="3312787"/>
              <a:ext cx="11016" cy="592792"/>
            </a:xfrm>
            <a:prstGeom prst="line">
              <a:avLst/>
            </a:prstGeom>
            <a:ln w="571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FCB4F69-E6E8-4E4D-99BF-5E4DB9252B98}"/>
              </a:ext>
            </a:extLst>
          </p:cNvPr>
          <p:cNvSpPr txBox="1"/>
          <p:nvPr/>
        </p:nvSpPr>
        <p:spPr>
          <a:xfrm>
            <a:off x="1323531" y="3985031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chemeClr val="accent5"/>
                </a:solidFill>
              </a:rPr>
              <a:t>F</a:t>
            </a:r>
            <a:endParaRPr kumimoji="1" lang="ja-JP" altLang="en-US" b="1">
              <a:solidFill>
                <a:schemeClr val="accent5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FE86633-7BF5-4743-A3B1-B024B3B5A910}"/>
              </a:ext>
            </a:extLst>
          </p:cNvPr>
          <p:cNvSpPr txBox="1"/>
          <p:nvPr/>
        </p:nvSpPr>
        <p:spPr>
          <a:xfrm>
            <a:off x="1894715" y="384359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chemeClr val="accent1"/>
                </a:solidFill>
              </a:rPr>
              <a:t>T</a:t>
            </a:r>
            <a:endParaRPr kumimoji="1" lang="ja-JP" altLang="en-US" b="1">
              <a:solidFill>
                <a:schemeClr val="accent1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2239824-4D0A-F645-8A3A-7F42824FB748}"/>
              </a:ext>
            </a:extLst>
          </p:cNvPr>
          <p:cNvSpPr txBox="1"/>
          <p:nvPr/>
        </p:nvSpPr>
        <p:spPr>
          <a:xfrm>
            <a:off x="2003201" y="3370093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V</a:t>
            </a:r>
            <a:endParaRPr kumimoji="1" lang="ja-JP" altLang="en-US" b="1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5FD1859-3786-3149-8EC1-777B2EE38EC8}"/>
              </a:ext>
            </a:extLst>
          </p:cNvPr>
          <p:cNvSpPr txBox="1"/>
          <p:nvPr/>
        </p:nvSpPr>
        <p:spPr>
          <a:xfrm>
            <a:off x="644646" y="3445115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chemeClr val="accent4"/>
                </a:solidFill>
              </a:rPr>
              <a:t>m</a:t>
            </a:r>
            <a:r>
              <a:rPr kumimoji="1" lang="en-US" altLang="ja-JP" baseline="-25000" dirty="0">
                <a:solidFill>
                  <a:schemeClr val="accent4"/>
                </a:solidFill>
              </a:rPr>
              <a:t>1</a:t>
            </a:r>
            <a:endParaRPr kumimoji="1" lang="ja-JP" altLang="en-US" baseline="-25000">
              <a:solidFill>
                <a:schemeClr val="accent4"/>
              </a:solidFill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79DCAC39-0640-B347-84AC-CBCEBC4C6F0E}"/>
              </a:ext>
            </a:extLst>
          </p:cNvPr>
          <p:cNvGrpSpPr/>
          <p:nvPr/>
        </p:nvGrpSpPr>
        <p:grpSpPr>
          <a:xfrm>
            <a:off x="1008313" y="2973756"/>
            <a:ext cx="874417" cy="926467"/>
            <a:chOff x="1008313" y="2973756"/>
            <a:chExt cx="874417" cy="926467"/>
          </a:xfrm>
        </p:grpSpPr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B6E56E54-84CF-E24F-99A3-D592E7237786}"/>
                </a:ext>
              </a:extLst>
            </p:cNvPr>
            <p:cNvSpPr txBox="1"/>
            <p:nvPr/>
          </p:nvSpPr>
          <p:spPr>
            <a:xfrm>
              <a:off x="1008313" y="2973756"/>
              <a:ext cx="261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>
                  <a:solidFill>
                    <a:schemeClr val="accent1"/>
                  </a:solidFill>
                </a:rPr>
                <a:t>t</a:t>
              </a:r>
              <a:endParaRPr kumimoji="1" lang="ja-JP" altLang="en-US" baseline="-25000">
                <a:solidFill>
                  <a:schemeClr val="accent1"/>
                </a:solidFill>
              </a:endParaRPr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B0DBFF82-F6C2-1B43-B55D-C2634C6F0761}"/>
                </a:ext>
              </a:extLst>
            </p:cNvPr>
            <p:cNvGrpSpPr/>
            <p:nvPr/>
          </p:nvGrpSpPr>
          <p:grpSpPr>
            <a:xfrm>
              <a:off x="1271153" y="3295454"/>
              <a:ext cx="611577" cy="604769"/>
              <a:chOff x="1450489" y="4377778"/>
              <a:chExt cx="611577" cy="604769"/>
            </a:xfrm>
          </p:grpSpPr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66E7DDCA-6C49-A64B-894D-DA550264EFFE}"/>
                  </a:ext>
                </a:extLst>
              </p:cNvPr>
              <p:cNvSpPr/>
              <p:nvPr/>
            </p:nvSpPr>
            <p:spPr>
              <a:xfrm>
                <a:off x="1450489" y="4383204"/>
                <a:ext cx="608705" cy="58630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フリーフォーム 22">
                <a:extLst>
                  <a:ext uri="{FF2B5EF4-FFF2-40B4-BE49-F238E27FC236}">
                    <a16:creationId xmlns:a16="http://schemas.microsoft.com/office/drawing/2014/main" id="{DDD5B82C-E94A-684B-A0F7-C42239CBB4F4}"/>
                  </a:ext>
                </a:extLst>
              </p:cNvPr>
              <p:cNvSpPr/>
              <p:nvPr/>
            </p:nvSpPr>
            <p:spPr>
              <a:xfrm>
                <a:off x="1450490" y="4385388"/>
                <a:ext cx="611576" cy="597159"/>
              </a:xfrm>
              <a:custGeom>
                <a:avLst/>
                <a:gdLst>
                  <a:gd name="connsiteX0" fmla="*/ 0 w 597159"/>
                  <a:gd name="connsiteY0" fmla="*/ 0 h 597159"/>
                  <a:gd name="connsiteX1" fmla="*/ 597159 w 597159"/>
                  <a:gd name="connsiteY1" fmla="*/ 0 h 597159"/>
                  <a:gd name="connsiteX2" fmla="*/ 597159 w 597159"/>
                  <a:gd name="connsiteY2" fmla="*/ 597159 h 597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7159" h="597159">
                    <a:moveTo>
                      <a:pt x="0" y="0"/>
                    </a:moveTo>
                    <a:lnTo>
                      <a:pt x="597159" y="0"/>
                    </a:lnTo>
                    <a:lnTo>
                      <a:pt x="597159" y="597159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フリーフォーム 23">
                <a:extLst>
                  <a:ext uri="{FF2B5EF4-FFF2-40B4-BE49-F238E27FC236}">
                    <a16:creationId xmlns:a16="http://schemas.microsoft.com/office/drawing/2014/main" id="{B42B852F-3AAC-FA4E-92A9-B58A3287E57E}"/>
                  </a:ext>
                </a:extLst>
              </p:cNvPr>
              <p:cNvSpPr/>
              <p:nvPr/>
            </p:nvSpPr>
            <p:spPr>
              <a:xfrm flipH="1" flipV="1">
                <a:off x="1450490" y="4377778"/>
                <a:ext cx="611576" cy="597159"/>
              </a:xfrm>
              <a:custGeom>
                <a:avLst/>
                <a:gdLst>
                  <a:gd name="connsiteX0" fmla="*/ 0 w 597159"/>
                  <a:gd name="connsiteY0" fmla="*/ 0 h 597159"/>
                  <a:gd name="connsiteX1" fmla="*/ 597159 w 597159"/>
                  <a:gd name="connsiteY1" fmla="*/ 0 h 597159"/>
                  <a:gd name="connsiteX2" fmla="*/ 597159 w 597159"/>
                  <a:gd name="connsiteY2" fmla="*/ 597159 h 597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7159" h="597159">
                    <a:moveTo>
                      <a:pt x="0" y="0"/>
                    </a:moveTo>
                    <a:lnTo>
                      <a:pt x="597159" y="0"/>
                    </a:lnTo>
                    <a:lnTo>
                      <a:pt x="597159" y="597159"/>
                    </a:lnTo>
                  </a:path>
                </a:pathLst>
              </a:custGeom>
              <a:noFill/>
              <a:ln w="19050">
                <a:solidFill>
                  <a:schemeClr val="accent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7F14100F-1093-6D41-A345-D933DA1E9249}"/>
              </a:ext>
            </a:extLst>
          </p:cNvPr>
          <p:cNvGrpSpPr/>
          <p:nvPr/>
        </p:nvGrpSpPr>
        <p:grpSpPr>
          <a:xfrm>
            <a:off x="1181803" y="3198060"/>
            <a:ext cx="789066" cy="786171"/>
            <a:chOff x="1191138" y="2844991"/>
            <a:chExt cx="789066" cy="786171"/>
          </a:xfrm>
        </p:grpSpPr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A55E2DAD-A7CF-0043-9468-5C37D2E90608}"/>
                </a:ext>
              </a:extLst>
            </p:cNvPr>
            <p:cNvCxnSpPr/>
            <p:nvPr/>
          </p:nvCxnSpPr>
          <p:spPr>
            <a:xfrm>
              <a:off x="1778753" y="3044227"/>
              <a:ext cx="0" cy="586935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A370F29D-13B7-4746-961B-6388794912BF}"/>
                </a:ext>
              </a:extLst>
            </p:cNvPr>
            <p:cNvCxnSpPr>
              <a:cxnSpLocks/>
            </p:cNvCxnSpPr>
            <p:nvPr/>
          </p:nvCxnSpPr>
          <p:spPr>
            <a:xfrm>
              <a:off x="1191138" y="3043549"/>
              <a:ext cx="587615" cy="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B950F488-F9C7-574D-B28D-C4461D1635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9422" y="2844991"/>
              <a:ext cx="210782" cy="21809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46EF37EF-3B97-2E42-9854-0C17363E4559}"/>
              </a:ext>
            </a:extLst>
          </p:cNvPr>
          <p:cNvGrpSpPr/>
          <p:nvPr/>
        </p:nvGrpSpPr>
        <p:grpSpPr>
          <a:xfrm>
            <a:off x="2476826" y="3264969"/>
            <a:ext cx="1682800" cy="1010790"/>
            <a:chOff x="2476826" y="3264969"/>
            <a:chExt cx="1682800" cy="1010790"/>
          </a:xfrm>
        </p:grpSpPr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B4AE5A2C-B0D0-B340-AFB7-358D222E1C8E}"/>
                </a:ext>
              </a:extLst>
            </p:cNvPr>
            <p:cNvGrpSpPr/>
            <p:nvPr/>
          </p:nvGrpSpPr>
          <p:grpSpPr>
            <a:xfrm>
              <a:off x="3146190" y="3264969"/>
              <a:ext cx="1013436" cy="1010790"/>
              <a:chOff x="1156861" y="4442455"/>
              <a:chExt cx="1013436" cy="1010790"/>
            </a:xfrm>
          </p:grpSpPr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15E1F079-E213-6743-8EAE-BD172C58504D}"/>
                  </a:ext>
                </a:extLst>
              </p:cNvPr>
              <p:cNvSpPr/>
              <p:nvPr/>
            </p:nvSpPr>
            <p:spPr>
              <a:xfrm>
                <a:off x="1156861" y="4442455"/>
                <a:ext cx="667172" cy="6414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D48E40EB-0D71-F44D-BAD3-AA40367C8A1F}"/>
                  </a:ext>
                </a:extLst>
              </p:cNvPr>
              <p:cNvCxnSpPr/>
              <p:nvPr/>
            </p:nvCxnSpPr>
            <p:spPr>
              <a:xfrm>
                <a:off x="1188755" y="5083914"/>
                <a:ext cx="636983" cy="0"/>
              </a:xfrm>
              <a:prstGeom prst="line">
                <a:avLst/>
              </a:prstGeom>
              <a:ln w="57150" cap="rnd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1896E429-5F2D-D54F-8434-E104E0EF46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38919" y="4442455"/>
                <a:ext cx="0" cy="641460"/>
              </a:xfrm>
              <a:prstGeom prst="line">
                <a:avLst/>
              </a:prstGeom>
              <a:ln w="571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2EA6E899-8CC7-CF4F-879E-7769772C579E}"/>
                  </a:ext>
                </a:extLst>
              </p:cNvPr>
              <p:cNvSpPr txBox="1"/>
              <p:nvPr/>
            </p:nvSpPr>
            <p:spPr>
              <a:xfrm>
                <a:off x="1367212" y="5083913"/>
                <a:ext cx="2904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b="1" dirty="0">
                    <a:solidFill>
                      <a:schemeClr val="accent5"/>
                    </a:solidFill>
                  </a:rPr>
                  <a:t>F</a:t>
                </a:r>
                <a:endParaRPr kumimoji="1" lang="ja-JP" altLang="en-US" b="1">
                  <a:solidFill>
                    <a:schemeClr val="accent5"/>
                  </a:solidFill>
                </a:endParaRPr>
              </a:p>
            </p:txBody>
          </p:sp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FF7B81BF-4E3D-A442-8022-73090CAF932D}"/>
                  </a:ext>
                </a:extLst>
              </p:cNvPr>
              <p:cNvSpPr txBox="1"/>
              <p:nvPr/>
            </p:nvSpPr>
            <p:spPr>
              <a:xfrm>
                <a:off x="1849375" y="4578518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b="1" dirty="0"/>
                  <a:t>V</a:t>
                </a:r>
                <a:endParaRPr kumimoji="1" lang="ja-JP" altLang="en-US" b="1"/>
              </a:p>
            </p:txBody>
          </p:sp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2C2592F4-F4BF-BC4D-8D69-C80A744C99FB}"/>
                  </a:ext>
                </a:extLst>
              </p:cNvPr>
              <p:cNvSpPr txBox="1"/>
              <p:nvPr/>
            </p:nvSpPr>
            <p:spPr>
              <a:xfrm>
                <a:off x="1176723" y="4552795"/>
                <a:ext cx="6476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>
                    <a:solidFill>
                      <a:schemeClr val="accent1"/>
                    </a:solidFill>
                  </a:rPr>
                  <a:t>t</a:t>
                </a:r>
                <a:r>
                  <a:rPr kumimoji="1" lang="en-US" altLang="ja-JP" dirty="0"/>
                  <a:t>,</a:t>
                </a:r>
                <a:r>
                  <a:rPr kumimoji="1" lang="en-US" altLang="ja-JP" b="1" dirty="0">
                    <a:solidFill>
                      <a:schemeClr val="accent4"/>
                    </a:solidFill>
                  </a:rPr>
                  <a:t> m</a:t>
                </a:r>
                <a:r>
                  <a:rPr kumimoji="1" lang="en-US" altLang="ja-JP" baseline="-25000" dirty="0">
                    <a:solidFill>
                      <a:schemeClr val="accent4"/>
                    </a:solidFill>
                  </a:rPr>
                  <a:t>1</a:t>
                </a:r>
                <a:endParaRPr kumimoji="1" lang="ja-JP" altLang="en-US"/>
              </a:p>
            </p:txBody>
          </p:sp>
        </p:grpSp>
        <p:sp>
          <p:nvSpPr>
            <p:cNvPr id="40" name="右矢印 39">
              <a:extLst>
                <a:ext uri="{FF2B5EF4-FFF2-40B4-BE49-F238E27FC236}">
                  <a16:creationId xmlns:a16="http://schemas.microsoft.com/office/drawing/2014/main" id="{C14D9D02-2F0E-C840-B206-55387F84A0AB}"/>
                </a:ext>
              </a:extLst>
            </p:cNvPr>
            <p:cNvSpPr/>
            <p:nvPr/>
          </p:nvSpPr>
          <p:spPr>
            <a:xfrm>
              <a:off x="2476826" y="3526529"/>
              <a:ext cx="385733" cy="18979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8F3DAB70-3EC6-1E49-ACAD-0711CC662C85}"/>
              </a:ext>
            </a:extLst>
          </p:cNvPr>
          <p:cNvGrpSpPr/>
          <p:nvPr/>
        </p:nvGrpSpPr>
        <p:grpSpPr>
          <a:xfrm>
            <a:off x="4306709" y="3044759"/>
            <a:ext cx="1729303" cy="1040453"/>
            <a:chOff x="4306709" y="3044759"/>
            <a:chExt cx="1729303" cy="1040453"/>
          </a:xfrm>
        </p:grpSpPr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E3630419-C383-B94C-8530-9E2E7C8D2B6C}"/>
                </a:ext>
              </a:extLst>
            </p:cNvPr>
            <p:cNvGrpSpPr/>
            <p:nvPr/>
          </p:nvGrpSpPr>
          <p:grpSpPr>
            <a:xfrm>
              <a:off x="4993807" y="3098958"/>
              <a:ext cx="988625" cy="976556"/>
              <a:chOff x="4775673" y="2609973"/>
              <a:chExt cx="988625" cy="976556"/>
            </a:xfrm>
          </p:grpSpPr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7854509C-F076-764F-B33D-B52A609218AB}"/>
                  </a:ext>
                </a:extLst>
              </p:cNvPr>
              <p:cNvSpPr/>
              <p:nvPr/>
            </p:nvSpPr>
            <p:spPr>
              <a:xfrm>
                <a:off x="4775673" y="2609973"/>
                <a:ext cx="988625" cy="25329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7F319208-BC21-3F42-B349-A72B4A05ED15}"/>
                  </a:ext>
                </a:extLst>
              </p:cNvPr>
              <p:cNvSpPr/>
              <p:nvPr/>
            </p:nvSpPr>
            <p:spPr>
              <a:xfrm>
                <a:off x="4775673" y="2861353"/>
                <a:ext cx="988625" cy="25329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1382541A-6A75-994C-A6F3-B33AAD6DA56F}"/>
                  </a:ext>
                </a:extLst>
              </p:cNvPr>
              <p:cNvSpPr/>
              <p:nvPr/>
            </p:nvSpPr>
            <p:spPr>
              <a:xfrm>
                <a:off x="4775673" y="3107577"/>
                <a:ext cx="988625" cy="25329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47DF567B-2344-1043-AD52-525EC17C03DA}"/>
                  </a:ext>
                </a:extLst>
              </p:cNvPr>
              <p:cNvSpPr/>
              <p:nvPr/>
            </p:nvSpPr>
            <p:spPr>
              <a:xfrm>
                <a:off x="4775673" y="3333230"/>
                <a:ext cx="988625" cy="25329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4B2D1F74-87A2-8E48-A312-A799B1A79104}"/>
                </a:ext>
              </a:extLst>
            </p:cNvPr>
            <p:cNvSpPr/>
            <p:nvPr/>
          </p:nvSpPr>
          <p:spPr>
            <a:xfrm>
              <a:off x="4988837" y="3095879"/>
              <a:ext cx="988624" cy="9595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1E855407-7088-DD46-B2B2-C397AF7A5C9B}"/>
                </a:ext>
              </a:extLst>
            </p:cNvPr>
            <p:cNvSpPr txBox="1"/>
            <p:nvPr/>
          </p:nvSpPr>
          <p:spPr>
            <a:xfrm>
              <a:off x="5316437" y="3483767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…</a:t>
              </a:r>
              <a:endParaRPr kumimoji="1" lang="ja-JP" altLang="en-US"/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09F65A7A-FC0A-CF4D-A435-4E6FDA1C91F0}"/>
                </a:ext>
              </a:extLst>
            </p:cNvPr>
            <p:cNvSpPr txBox="1"/>
            <p:nvPr/>
          </p:nvSpPr>
          <p:spPr>
            <a:xfrm>
              <a:off x="4949821" y="3044759"/>
              <a:ext cx="10855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b="1" dirty="0">
                  <a:solidFill>
                    <a:schemeClr val="accent5"/>
                  </a:solidFill>
                </a:rPr>
                <a:t>F</a:t>
              </a:r>
              <a:r>
                <a:rPr kumimoji="1" lang="en-US" altLang="ja-JP" sz="1600" baseline="30000" dirty="0">
                  <a:solidFill>
                    <a:schemeClr val="accent1"/>
                  </a:solidFill>
                </a:rPr>
                <a:t>&lt;t&gt;</a:t>
              </a:r>
              <a:r>
                <a:rPr kumimoji="1" lang="en-US" altLang="ja-JP" sz="1600" dirty="0"/>
                <a:t>(</a:t>
              </a:r>
              <a:r>
                <a:rPr kumimoji="1" lang="en-US" altLang="ja-JP" sz="1600" b="1" dirty="0">
                  <a:solidFill>
                    <a:schemeClr val="accent4"/>
                  </a:solidFill>
                </a:rPr>
                <a:t>m</a:t>
              </a:r>
              <a:r>
                <a:rPr kumimoji="1" lang="en-US" altLang="ja-JP" sz="1600" baseline="-25000" dirty="0">
                  <a:solidFill>
                    <a:schemeClr val="accent4"/>
                  </a:solidFill>
                </a:rPr>
                <a:t>1</a:t>
              </a:r>
              <a:r>
                <a:rPr kumimoji="1" lang="en-US" altLang="ja-JP" sz="1600" dirty="0"/>
                <a:t>, </a:t>
              </a:r>
              <a:r>
                <a:rPr kumimoji="1" lang="en-US" altLang="ja-JP" sz="1600" b="1" dirty="0"/>
                <a:t>v</a:t>
              </a:r>
              <a:r>
                <a:rPr kumimoji="1" lang="en-US" altLang="ja-JP" sz="1600" baseline="-25000" dirty="0"/>
                <a:t>1</a:t>
              </a:r>
              <a:r>
                <a:rPr kumimoji="1" lang="en-US" altLang="ja-JP" sz="1600" dirty="0"/>
                <a:t>)</a:t>
              </a:r>
              <a:endParaRPr kumimoji="1" lang="ja-JP" altLang="en-US" sz="1600"/>
            </a:p>
          </p:txBody>
        </p: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0416B018-EF25-2541-BD3C-0473B528DA8F}"/>
                </a:ext>
              </a:extLst>
            </p:cNvPr>
            <p:cNvSpPr txBox="1"/>
            <p:nvPr/>
          </p:nvSpPr>
          <p:spPr>
            <a:xfrm>
              <a:off x="4950458" y="3299603"/>
              <a:ext cx="10855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b="1" dirty="0">
                  <a:solidFill>
                    <a:schemeClr val="accent5"/>
                  </a:solidFill>
                </a:rPr>
                <a:t>F</a:t>
              </a:r>
              <a:r>
                <a:rPr kumimoji="1" lang="en-US" altLang="ja-JP" sz="1600" baseline="30000" dirty="0">
                  <a:solidFill>
                    <a:schemeClr val="accent1"/>
                  </a:solidFill>
                </a:rPr>
                <a:t>&lt;t&gt;</a:t>
              </a:r>
              <a:r>
                <a:rPr kumimoji="1" lang="en-US" altLang="ja-JP" sz="1600" dirty="0"/>
                <a:t>(</a:t>
              </a:r>
              <a:r>
                <a:rPr kumimoji="1" lang="en-US" altLang="ja-JP" sz="1600" b="1" dirty="0">
                  <a:solidFill>
                    <a:schemeClr val="accent4"/>
                  </a:solidFill>
                </a:rPr>
                <a:t>m</a:t>
              </a:r>
              <a:r>
                <a:rPr kumimoji="1" lang="en-US" altLang="ja-JP" sz="1600" baseline="-25000" dirty="0">
                  <a:solidFill>
                    <a:schemeClr val="accent4"/>
                  </a:solidFill>
                </a:rPr>
                <a:t>1</a:t>
              </a:r>
              <a:r>
                <a:rPr kumimoji="1" lang="en-US" altLang="ja-JP" sz="1600" dirty="0"/>
                <a:t>, </a:t>
              </a:r>
              <a:r>
                <a:rPr kumimoji="1" lang="en-US" altLang="ja-JP" sz="1600" b="1" dirty="0"/>
                <a:t>v</a:t>
              </a:r>
              <a:r>
                <a:rPr kumimoji="1" lang="en-US" altLang="ja-JP" sz="1600" baseline="-25000" dirty="0"/>
                <a:t>2</a:t>
              </a:r>
              <a:r>
                <a:rPr kumimoji="1" lang="en-US" altLang="ja-JP" sz="1600" dirty="0"/>
                <a:t>)</a:t>
              </a:r>
              <a:endParaRPr kumimoji="1" lang="ja-JP" altLang="en-US" sz="1600"/>
            </a:p>
          </p:txBody>
        </p: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B8578F17-859D-ED45-BD7D-4F538613DCA1}"/>
                </a:ext>
              </a:extLst>
            </p:cNvPr>
            <p:cNvCxnSpPr>
              <a:cxnSpLocks/>
            </p:cNvCxnSpPr>
            <p:nvPr/>
          </p:nvCxnSpPr>
          <p:spPr>
            <a:xfrm>
              <a:off x="4988837" y="4063984"/>
              <a:ext cx="988624" cy="0"/>
            </a:xfrm>
            <a:prstGeom prst="line">
              <a:avLst/>
            </a:prstGeom>
            <a:ln w="57150" cap="rnd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08B2E7D1-CC43-534E-B23C-6536592050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77461" y="3109201"/>
              <a:ext cx="0" cy="954784"/>
            </a:xfrm>
            <a:prstGeom prst="line">
              <a:avLst/>
            </a:prstGeom>
            <a:ln w="571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38DA43C0-805E-8E47-A726-D82BCBB41AD7}"/>
                </a:ext>
              </a:extLst>
            </p:cNvPr>
            <p:cNvSpPr txBox="1"/>
            <p:nvPr/>
          </p:nvSpPr>
          <p:spPr>
            <a:xfrm>
              <a:off x="4942980" y="3746658"/>
              <a:ext cx="1079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b="1" dirty="0">
                  <a:solidFill>
                    <a:schemeClr val="accent5"/>
                  </a:solidFill>
                </a:rPr>
                <a:t>F</a:t>
              </a:r>
              <a:r>
                <a:rPr kumimoji="1" lang="en-US" altLang="ja-JP" sz="1600" baseline="30000" dirty="0">
                  <a:solidFill>
                    <a:schemeClr val="accent1"/>
                  </a:solidFill>
                </a:rPr>
                <a:t>&lt;t&gt;</a:t>
              </a:r>
              <a:r>
                <a:rPr kumimoji="1" lang="en-US" altLang="ja-JP" sz="1600" dirty="0"/>
                <a:t>(</a:t>
              </a:r>
              <a:r>
                <a:rPr kumimoji="1" lang="en-US" altLang="ja-JP" sz="1600" b="1" dirty="0">
                  <a:solidFill>
                    <a:schemeClr val="accent4"/>
                  </a:solidFill>
                </a:rPr>
                <a:t>m</a:t>
              </a:r>
              <a:r>
                <a:rPr kumimoji="1" lang="en-US" altLang="ja-JP" sz="1600" baseline="-25000" dirty="0">
                  <a:solidFill>
                    <a:schemeClr val="accent4"/>
                  </a:solidFill>
                </a:rPr>
                <a:t>1</a:t>
              </a:r>
              <a:r>
                <a:rPr kumimoji="1" lang="en-US" altLang="ja-JP" sz="1600" dirty="0"/>
                <a:t>, </a:t>
              </a:r>
              <a:r>
                <a:rPr kumimoji="1" lang="en-US" altLang="ja-JP" sz="1600" b="1" dirty="0" err="1"/>
                <a:t>v</a:t>
              </a:r>
              <a:r>
                <a:rPr kumimoji="1" lang="en-US" altLang="ja-JP" sz="1600" baseline="-25000" dirty="0" err="1"/>
                <a:t>k</a:t>
              </a:r>
              <a:r>
                <a:rPr kumimoji="1" lang="en-US" altLang="ja-JP" sz="1600" dirty="0"/>
                <a:t>)</a:t>
              </a:r>
              <a:endParaRPr kumimoji="1" lang="ja-JP" altLang="en-US" sz="1600"/>
            </a:p>
          </p:txBody>
        </p:sp>
        <p:sp>
          <p:nvSpPr>
            <p:cNvPr id="54" name="右矢印 53">
              <a:extLst>
                <a:ext uri="{FF2B5EF4-FFF2-40B4-BE49-F238E27FC236}">
                  <a16:creationId xmlns:a16="http://schemas.microsoft.com/office/drawing/2014/main" id="{EFDBCF54-1521-9C49-BE29-CC7F1D0307A9}"/>
                </a:ext>
              </a:extLst>
            </p:cNvPr>
            <p:cNvSpPr/>
            <p:nvPr/>
          </p:nvSpPr>
          <p:spPr>
            <a:xfrm>
              <a:off x="4306709" y="3521758"/>
              <a:ext cx="385733" cy="18979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20EA0C39-7419-5546-BDD9-614F28376982}"/>
              </a:ext>
            </a:extLst>
          </p:cNvPr>
          <p:cNvGrpSpPr/>
          <p:nvPr/>
        </p:nvGrpSpPr>
        <p:grpSpPr>
          <a:xfrm>
            <a:off x="8339801" y="2765035"/>
            <a:ext cx="2965543" cy="1327074"/>
            <a:chOff x="8339801" y="2765035"/>
            <a:chExt cx="2965543" cy="1327074"/>
          </a:xfrm>
        </p:grpSpPr>
        <p:grpSp>
          <p:nvGrpSpPr>
            <p:cNvPr id="80" name="グループ化 79">
              <a:extLst>
                <a:ext uri="{FF2B5EF4-FFF2-40B4-BE49-F238E27FC236}">
                  <a16:creationId xmlns:a16="http://schemas.microsoft.com/office/drawing/2014/main" id="{B67F070E-AB02-CE48-B8FF-35B3923DB88B}"/>
                </a:ext>
              </a:extLst>
            </p:cNvPr>
            <p:cNvGrpSpPr/>
            <p:nvPr/>
          </p:nvGrpSpPr>
          <p:grpSpPr>
            <a:xfrm>
              <a:off x="9179855" y="2765035"/>
              <a:ext cx="2125489" cy="1306775"/>
              <a:chOff x="8596807" y="2777483"/>
              <a:chExt cx="2125489" cy="1306775"/>
            </a:xfrm>
          </p:grpSpPr>
          <p:cxnSp>
            <p:nvCxnSpPr>
              <p:cNvPr id="71" name="直線矢印コネクタ 70">
                <a:extLst>
                  <a:ext uri="{FF2B5EF4-FFF2-40B4-BE49-F238E27FC236}">
                    <a16:creationId xmlns:a16="http://schemas.microsoft.com/office/drawing/2014/main" id="{FB95212E-82C8-D144-9A50-2701E6E2BF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61445" y="3116153"/>
                <a:ext cx="0" cy="96810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矢印コネクタ 72">
                <a:extLst>
                  <a:ext uri="{FF2B5EF4-FFF2-40B4-BE49-F238E27FC236}">
                    <a16:creationId xmlns:a16="http://schemas.microsoft.com/office/drawing/2014/main" id="{B38F28E2-594B-124A-8BD1-B42F999E3D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52384" y="3116153"/>
                <a:ext cx="0" cy="96810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矢印コネクタ 73">
                <a:extLst>
                  <a:ext uri="{FF2B5EF4-FFF2-40B4-BE49-F238E27FC236}">
                    <a16:creationId xmlns:a16="http://schemas.microsoft.com/office/drawing/2014/main" id="{402D7CCA-316E-1344-BED6-337AFA15F4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49813" y="3116153"/>
                <a:ext cx="0" cy="96810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テキスト ボックス 75">
                <a:extLst>
                  <a:ext uri="{FF2B5EF4-FFF2-40B4-BE49-F238E27FC236}">
                    <a16:creationId xmlns:a16="http://schemas.microsoft.com/office/drawing/2014/main" id="{929F1F3A-085F-1645-B220-51430EBA430E}"/>
                  </a:ext>
                </a:extLst>
              </p:cNvPr>
              <p:cNvSpPr txBox="1"/>
              <p:nvPr/>
            </p:nvSpPr>
            <p:spPr>
              <a:xfrm>
                <a:off x="9744458" y="3375811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…</a:t>
                </a:r>
                <a:endParaRPr kumimoji="1" lang="ja-JP" altLang="en-US"/>
              </a:p>
            </p:txBody>
          </p:sp>
          <p:sp>
            <p:nvSpPr>
              <p:cNvPr id="77" name="テキスト ボックス 76">
                <a:extLst>
                  <a:ext uri="{FF2B5EF4-FFF2-40B4-BE49-F238E27FC236}">
                    <a16:creationId xmlns:a16="http://schemas.microsoft.com/office/drawing/2014/main" id="{47023817-2C0A-714F-AD18-F04A38846D78}"/>
                  </a:ext>
                </a:extLst>
              </p:cNvPr>
              <p:cNvSpPr txBox="1"/>
              <p:nvPr/>
            </p:nvSpPr>
            <p:spPr>
              <a:xfrm>
                <a:off x="8596807" y="2777483"/>
                <a:ext cx="3513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b="1" dirty="0"/>
                  <a:t>v</a:t>
                </a:r>
                <a:r>
                  <a:rPr kumimoji="1" lang="en-US" altLang="ja-JP" sz="1600" baseline="-25000" dirty="0"/>
                  <a:t>1</a:t>
                </a:r>
                <a:endParaRPr kumimoji="1" lang="ja-JP" altLang="en-US" sz="1600"/>
              </a:p>
            </p:txBody>
          </p:sp>
          <p:sp>
            <p:nvSpPr>
              <p:cNvPr id="78" name="テキスト ボックス 77">
                <a:extLst>
                  <a:ext uri="{FF2B5EF4-FFF2-40B4-BE49-F238E27FC236}">
                    <a16:creationId xmlns:a16="http://schemas.microsoft.com/office/drawing/2014/main" id="{22073B21-1767-ED46-8AAD-010125A50582}"/>
                  </a:ext>
                </a:extLst>
              </p:cNvPr>
              <p:cNvSpPr txBox="1"/>
              <p:nvPr/>
            </p:nvSpPr>
            <p:spPr>
              <a:xfrm>
                <a:off x="9191523" y="2777483"/>
                <a:ext cx="3513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b="1" dirty="0"/>
                  <a:t>v</a:t>
                </a:r>
                <a:r>
                  <a:rPr kumimoji="1" lang="en-US" altLang="ja-JP" sz="1600" baseline="-25000" dirty="0"/>
                  <a:t>2</a:t>
                </a:r>
                <a:endParaRPr kumimoji="1" lang="ja-JP" altLang="en-US" sz="1600"/>
              </a:p>
            </p:txBody>
          </p:sp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220CC6C4-359A-6D40-B45C-1F513185A60B}"/>
                  </a:ext>
                </a:extLst>
              </p:cNvPr>
              <p:cNvSpPr txBox="1"/>
              <p:nvPr/>
            </p:nvSpPr>
            <p:spPr>
              <a:xfrm>
                <a:off x="10377330" y="2777483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b="1" dirty="0" err="1"/>
                  <a:t>v</a:t>
                </a:r>
                <a:r>
                  <a:rPr kumimoji="1" lang="en-US" altLang="ja-JP" sz="1600" baseline="-25000" dirty="0" err="1"/>
                  <a:t>k</a:t>
                </a:r>
                <a:endParaRPr kumimoji="1" lang="ja-JP" altLang="en-US" sz="1600"/>
              </a:p>
            </p:txBody>
          </p:sp>
        </p:grpSp>
        <p:grpSp>
          <p:nvGrpSpPr>
            <p:cNvPr id="102" name="グループ化 101">
              <a:extLst>
                <a:ext uri="{FF2B5EF4-FFF2-40B4-BE49-F238E27FC236}">
                  <a16:creationId xmlns:a16="http://schemas.microsoft.com/office/drawing/2014/main" id="{80698BA5-9A4D-3A4C-8C49-04D58DD76906}"/>
                </a:ext>
              </a:extLst>
            </p:cNvPr>
            <p:cNvGrpSpPr/>
            <p:nvPr/>
          </p:nvGrpSpPr>
          <p:grpSpPr>
            <a:xfrm>
              <a:off x="9004945" y="3149353"/>
              <a:ext cx="2146777" cy="942756"/>
              <a:chOff x="8874317" y="3169511"/>
              <a:chExt cx="2146777" cy="942756"/>
            </a:xfrm>
          </p:grpSpPr>
          <p:grpSp>
            <p:nvGrpSpPr>
              <p:cNvPr id="98" name="グループ化 97">
                <a:extLst>
                  <a:ext uri="{FF2B5EF4-FFF2-40B4-BE49-F238E27FC236}">
                    <a16:creationId xmlns:a16="http://schemas.microsoft.com/office/drawing/2014/main" id="{EA21DE60-4620-8340-B18D-65A94133A7C8}"/>
                  </a:ext>
                </a:extLst>
              </p:cNvPr>
              <p:cNvGrpSpPr/>
              <p:nvPr/>
            </p:nvGrpSpPr>
            <p:grpSpPr>
              <a:xfrm>
                <a:off x="9216268" y="3376177"/>
                <a:ext cx="1804826" cy="522514"/>
                <a:chOff x="9116008" y="3368351"/>
                <a:chExt cx="1804826" cy="522514"/>
              </a:xfrm>
            </p:grpSpPr>
            <p:sp>
              <p:nvSpPr>
                <p:cNvPr id="91" name="フリーフォーム 90">
                  <a:extLst>
                    <a:ext uri="{FF2B5EF4-FFF2-40B4-BE49-F238E27FC236}">
                      <a16:creationId xmlns:a16="http://schemas.microsoft.com/office/drawing/2014/main" id="{125C944C-3D99-8345-8449-36B0138AFBA4}"/>
                    </a:ext>
                  </a:extLst>
                </p:cNvPr>
                <p:cNvSpPr/>
                <p:nvPr/>
              </p:nvSpPr>
              <p:spPr>
                <a:xfrm>
                  <a:off x="9116008" y="3657600"/>
                  <a:ext cx="811763" cy="214604"/>
                </a:xfrm>
                <a:custGeom>
                  <a:avLst/>
                  <a:gdLst>
                    <a:gd name="connsiteX0" fmla="*/ 0 w 811763"/>
                    <a:gd name="connsiteY0" fmla="*/ 214604 h 214604"/>
                    <a:gd name="connsiteX1" fmla="*/ 597159 w 811763"/>
                    <a:gd name="connsiteY1" fmla="*/ 0 h 214604"/>
                    <a:gd name="connsiteX2" fmla="*/ 811763 w 811763"/>
                    <a:gd name="connsiteY2" fmla="*/ 111967 h 2146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11763" h="214604">
                      <a:moveTo>
                        <a:pt x="0" y="214604"/>
                      </a:moveTo>
                      <a:lnTo>
                        <a:pt x="597159" y="0"/>
                      </a:lnTo>
                      <a:lnTo>
                        <a:pt x="811763" y="111967"/>
                      </a:lnTo>
                    </a:path>
                  </a:pathLst>
                </a:custGeom>
                <a:noFill/>
                <a:ln w="28575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2" name="フリーフォーム 91">
                  <a:extLst>
                    <a:ext uri="{FF2B5EF4-FFF2-40B4-BE49-F238E27FC236}">
                      <a16:creationId xmlns:a16="http://schemas.microsoft.com/office/drawing/2014/main" id="{7BEB5148-35F6-AF4B-B875-B93CB55C8575}"/>
                    </a:ext>
                  </a:extLst>
                </p:cNvPr>
                <p:cNvSpPr/>
                <p:nvPr/>
              </p:nvSpPr>
              <p:spPr>
                <a:xfrm>
                  <a:off x="9125339" y="3601616"/>
                  <a:ext cx="802432" cy="289249"/>
                </a:xfrm>
                <a:custGeom>
                  <a:avLst/>
                  <a:gdLst>
                    <a:gd name="connsiteX0" fmla="*/ 0 w 802432"/>
                    <a:gd name="connsiteY0" fmla="*/ 0 h 289249"/>
                    <a:gd name="connsiteX1" fmla="*/ 578498 w 802432"/>
                    <a:gd name="connsiteY1" fmla="*/ 251927 h 289249"/>
                    <a:gd name="connsiteX2" fmla="*/ 802432 w 802432"/>
                    <a:gd name="connsiteY2" fmla="*/ 289249 h 2892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02432" h="289249">
                      <a:moveTo>
                        <a:pt x="0" y="0"/>
                      </a:moveTo>
                      <a:lnTo>
                        <a:pt x="578498" y="251927"/>
                      </a:lnTo>
                      <a:lnTo>
                        <a:pt x="802432" y="289249"/>
                      </a:lnTo>
                    </a:path>
                  </a:pathLst>
                </a:custGeom>
                <a:noFill/>
                <a:ln w="28575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3" name="フリーフォーム 92">
                  <a:extLst>
                    <a:ext uri="{FF2B5EF4-FFF2-40B4-BE49-F238E27FC236}">
                      <a16:creationId xmlns:a16="http://schemas.microsoft.com/office/drawing/2014/main" id="{508B2E92-2CF9-F848-94EB-335240D12CB1}"/>
                    </a:ext>
                  </a:extLst>
                </p:cNvPr>
                <p:cNvSpPr/>
                <p:nvPr/>
              </p:nvSpPr>
              <p:spPr>
                <a:xfrm>
                  <a:off x="9116008" y="3368351"/>
                  <a:ext cx="821094" cy="195943"/>
                </a:xfrm>
                <a:custGeom>
                  <a:avLst/>
                  <a:gdLst>
                    <a:gd name="connsiteX0" fmla="*/ 0 w 821094"/>
                    <a:gd name="connsiteY0" fmla="*/ 0 h 195943"/>
                    <a:gd name="connsiteX1" fmla="*/ 597159 w 821094"/>
                    <a:gd name="connsiteY1" fmla="*/ 37322 h 195943"/>
                    <a:gd name="connsiteX2" fmla="*/ 821094 w 821094"/>
                    <a:gd name="connsiteY2" fmla="*/ 195943 h 195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21094" h="195943">
                      <a:moveTo>
                        <a:pt x="0" y="0"/>
                      </a:moveTo>
                      <a:lnTo>
                        <a:pt x="597159" y="37322"/>
                      </a:lnTo>
                      <a:lnTo>
                        <a:pt x="821094" y="195943"/>
                      </a:lnTo>
                    </a:path>
                  </a:pathLst>
                </a:custGeom>
                <a:noFill/>
                <a:ln w="28575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4" name="フリーフォーム 93">
                  <a:extLst>
                    <a:ext uri="{FF2B5EF4-FFF2-40B4-BE49-F238E27FC236}">
                      <a16:creationId xmlns:a16="http://schemas.microsoft.com/office/drawing/2014/main" id="{EFF5D525-3749-7840-B77A-FDE1C37DF7F4}"/>
                    </a:ext>
                  </a:extLst>
                </p:cNvPr>
                <p:cNvSpPr/>
                <p:nvPr/>
              </p:nvSpPr>
              <p:spPr>
                <a:xfrm>
                  <a:off x="10618161" y="3452327"/>
                  <a:ext cx="289325" cy="279386"/>
                </a:xfrm>
                <a:custGeom>
                  <a:avLst/>
                  <a:gdLst>
                    <a:gd name="connsiteX0" fmla="*/ 0 w 177282"/>
                    <a:gd name="connsiteY0" fmla="*/ 195942 h 195942"/>
                    <a:gd name="connsiteX1" fmla="*/ 177282 w 177282"/>
                    <a:gd name="connsiteY1" fmla="*/ 0 h 195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7282" h="195942">
                      <a:moveTo>
                        <a:pt x="0" y="195942"/>
                      </a:moveTo>
                      <a:lnTo>
                        <a:pt x="177282" y="0"/>
                      </a:lnTo>
                    </a:path>
                  </a:pathLst>
                </a:custGeom>
                <a:noFill/>
                <a:ln w="28575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5" name="フリーフォーム 94">
                  <a:extLst>
                    <a:ext uri="{FF2B5EF4-FFF2-40B4-BE49-F238E27FC236}">
                      <a16:creationId xmlns:a16="http://schemas.microsoft.com/office/drawing/2014/main" id="{6C0BEDCE-8A5B-144C-BA48-05673426DBA2}"/>
                    </a:ext>
                  </a:extLst>
                </p:cNvPr>
                <p:cNvSpPr/>
                <p:nvPr/>
              </p:nvSpPr>
              <p:spPr>
                <a:xfrm>
                  <a:off x="10608830" y="3541915"/>
                  <a:ext cx="312004" cy="348949"/>
                </a:xfrm>
                <a:custGeom>
                  <a:avLst/>
                  <a:gdLst>
                    <a:gd name="connsiteX0" fmla="*/ 0 w 167951"/>
                    <a:gd name="connsiteY0" fmla="*/ 0 h 503853"/>
                    <a:gd name="connsiteX1" fmla="*/ 167951 w 167951"/>
                    <a:gd name="connsiteY1" fmla="*/ 503853 h 5038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67951" h="503853">
                      <a:moveTo>
                        <a:pt x="0" y="0"/>
                      </a:moveTo>
                      <a:lnTo>
                        <a:pt x="167951" y="503853"/>
                      </a:lnTo>
                    </a:path>
                  </a:pathLst>
                </a:custGeom>
                <a:noFill/>
                <a:ln w="28575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7" name="フリーフォーム 96">
                  <a:extLst>
                    <a:ext uri="{FF2B5EF4-FFF2-40B4-BE49-F238E27FC236}">
                      <a16:creationId xmlns:a16="http://schemas.microsoft.com/office/drawing/2014/main" id="{24C259EA-811E-D44D-B8C7-56B4801CD675}"/>
                    </a:ext>
                  </a:extLst>
                </p:cNvPr>
                <p:cNvSpPr/>
                <p:nvPr/>
              </p:nvSpPr>
              <p:spPr>
                <a:xfrm>
                  <a:off x="10627567" y="3666931"/>
                  <a:ext cx="270588" cy="167951"/>
                </a:xfrm>
                <a:custGeom>
                  <a:avLst/>
                  <a:gdLst>
                    <a:gd name="connsiteX0" fmla="*/ 0 w 270588"/>
                    <a:gd name="connsiteY0" fmla="*/ 167951 h 167951"/>
                    <a:gd name="connsiteX1" fmla="*/ 270588 w 270588"/>
                    <a:gd name="connsiteY1" fmla="*/ 0 h 167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70588" h="167951">
                      <a:moveTo>
                        <a:pt x="0" y="167951"/>
                      </a:moveTo>
                      <a:lnTo>
                        <a:pt x="270588" y="0"/>
                      </a:lnTo>
                    </a:path>
                  </a:pathLst>
                </a:custGeom>
                <a:noFill/>
                <a:ln w="28575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99" name="テキスト ボックス 98">
                <a:extLst>
                  <a:ext uri="{FF2B5EF4-FFF2-40B4-BE49-F238E27FC236}">
                    <a16:creationId xmlns:a16="http://schemas.microsoft.com/office/drawing/2014/main" id="{0392A2CA-F22E-9842-A484-636EBA6F3012}"/>
                  </a:ext>
                </a:extLst>
              </p:cNvPr>
              <p:cNvSpPr txBox="1"/>
              <p:nvPr/>
            </p:nvSpPr>
            <p:spPr>
              <a:xfrm>
                <a:off x="8874317" y="3169511"/>
                <a:ext cx="3193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b="1" dirty="0">
                    <a:solidFill>
                      <a:schemeClr val="accent5"/>
                    </a:solidFill>
                  </a:rPr>
                  <a:t>f</a:t>
                </a:r>
                <a:r>
                  <a:rPr kumimoji="1" lang="en-US" altLang="ja-JP" sz="1600" baseline="-25000" dirty="0">
                    <a:solidFill>
                      <a:schemeClr val="accent5"/>
                    </a:solidFill>
                  </a:rPr>
                  <a:t>1</a:t>
                </a:r>
                <a:endParaRPr kumimoji="1" lang="ja-JP" altLang="en-US" sz="160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00" name="テキスト ボックス 99">
                <a:extLst>
                  <a:ext uri="{FF2B5EF4-FFF2-40B4-BE49-F238E27FC236}">
                    <a16:creationId xmlns:a16="http://schemas.microsoft.com/office/drawing/2014/main" id="{91DB2F07-34A2-C542-939C-8F77421574D3}"/>
                  </a:ext>
                </a:extLst>
              </p:cNvPr>
              <p:cNvSpPr txBox="1"/>
              <p:nvPr/>
            </p:nvSpPr>
            <p:spPr>
              <a:xfrm>
                <a:off x="8874317" y="3773713"/>
                <a:ext cx="3193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b="1" dirty="0">
                    <a:solidFill>
                      <a:schemeClr val="accent5"/>
                    </a:solidFill>
                  </a:rPr>
                  <a:t>f</a:t>
                </a:r>
                <a:r>
                  <a:rPr kumimoji="1" lang="en-US" altLang="ja-JP" sz="1600" baseline="-25000" dirty="0">
                    <a:solidFill>
                      <a:schemeClr val="accent5"/>
                    </a:solidFill>
                  </a:rPr>
                  <a:t>2</a:t>
                </a:r>
                <a:endParaRPr kumimoji="1" lang="ja-JP" altLang="en-US" sz="160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01" name="テキスト ボックス 100">
                <a:extLst>
                  <a:ext uri="{FF2B5EF4-FFF2-40B4-BE49-F238E27FC236}">
                    <a16:creationId xmlns:a16="http://schemas.microsoft.com/office/drawing/2014/main" id="{3E1F5683-384E-1E48-A0E2-42256AE9BA17}"/>
                  </a:ext>
                </a:extLst>
              </p:cNvPr>
              <p:cNvSpPr txBox="1"/>
              <p:nvPr/>
            </p:nvSpPr>
            <p:spPr>
              <a:xfrm>
                <a:off x="8877523" y="3466128"/>
                <a:ext cx="28405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b="1" dirty="0">
                    <a:solidFill>
                      <a:schemeClr val="accent5"/>
                    </a:solidFill>
                  </a:rPr>
                  <a:t>f</a:t>
                </a:r>
                <a:r>
                  <a:rPr kumimoji="1" lang="en-US" altLang="ja-JP" sz="1600" b="1" baseline="-25000" dirty="0">
                    <a:solidFill>
                      <a:schemeClr val="accent5"/>
                    </a:solidFill>
                  </a:rPr>
                  <a:t>i</a:t>
                </a:r>
                <a:endParaRPr kumimoji="1" lang="ja-JP" altLang="en-US" sz="1600">
                  <a:solidFill>
                    <a:schemeClr val="accent5"/>
                  </a:solidFill>
                </a:endParaRPr>
              </a:p>
            </p:txBody>
          </p:sp>
        </p:grpSp>
        <p:sp>
          <p:nvSpPr>
            <p:cNvPr id="103" name="右矢印 102">
              <a:extLst>
                <a:ext uri="{FF2B5EF4-FFF2-40B4-BE49-F238E27FC236}">
                  <a16:creationId xmlns:a16="http://schemas.microsoft.com/office/drawing/2014/main" id="{89F804EE-FAD3-474F-B3ED-39C2460468AB}"/>
                </a:ext>
              </a:extLst>
            </p:cNvPr>
            <p:cNvSpPr/>
            <p:nvPr/>
          </p:nvSpPr>
          <p:spPr>
            <a:xfrm>
              <a:off x="8339801" y="3515429"/>
              <a:ext cx="385733" cy="18979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F16A5905-30AA-994B-9044-8866B4CB4F82}"/>
              </a:ext>
            </a:extLst>
          </p:cNvPr>
          <p:cNvGrpSpPr/>
          <p:nvPr/>
        </p:nvGrpSpPr>
        <p:grpSpPr>
          <a:xfrm>
            <a:off x="6213469" y="2714089"/>
            <a:ext cx="1970823" cy="1360782"/>
            <a:chOff x="6213469" y="2714089"/>
            <a:chExt cx="1970823" cy="1360782"/>
          </a:xfrm>
        </p:grpSpPr>
        <p:grpSp>
          <p:nvGrpSpPr>
            <p:cNvPr id="56" name="グループ化 55">
              <a:extLst>
                <a:ext uri="{FF2B5EF4-FFF2-40B4-BE49-F238E27FC236}">
                  <a16:creationId xmlns:a16="http://schemas.microsoft.com/office/drawing/2014/main" id="{4C1B6055-7007-9349-BB0F-28BE1C81A114}"/>
                </a:ext>
              </a:extLst>
            </p:cNvPr>
            <p:cNvGrpSpPr/>
            <p:nvPr/>
          </p:nvGrpSpPr>
          <p:grpSpPr>
            <a:xfrm>
              <a:off x="6799357" y="3098315"/>
              <a:ext cx="988625" cy="976556"/>
              <a:chOff x="4775673" y="2609973"/>
              <a:chExt cx="988625" cy="976556"/>
            </a:xfrm>
          </p:grpSpPr>
          <p:sp>
            <p:nvSpPr>
              <p:cNvPr id="64" name="正方形/長方形 63">
                <a:extLst>
                  <a:ext uri="{FF2B5EF4-FFF2-40B4-BE49-F238E27FC236}">
                    <a16:creationId xmlns:a16="http://schemas.microsoft.com/office/drawing/2014/main" id="{583CD762-2688-C64E-BAF8-DF62D7D8B0DF}"/>
                  </a:ext>
                </a:extLst>
              </p:cNvPr>
              <p:cNvSpPr/>
              <p:nvPr/>
            </p:nvSpPr>
            <p:spPr>
              <a:xfrm>
                <a:off x="4775673" y="2609973"/>
                <a:ext cx="988625" cy="25329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DA50015C-DE69-FA42-9E1E-34914D46CCB6}"/>
                  </a:ext>
                </a:extLst>
              </p:cNvPr>
              <p:cNvSpPr/>
              <p:nvPr/>
            </p:nvSpPr>
            <p:spPr>
              <a:xfrm>
                <a:off x="4775673" y="2861353"/>
                <a:ext cx="988625" cy="25329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正方形/長方形 65">
                <a:extLst>
                  <a:ext uri="{FF2B5EF4-FFF2-40B4-BE49-F238E27FC236}">
                    <a16:creationId xmlns:a16="http://schemas.microsoft.com/office/drawing/2014/main" id="{D7DF7618-1EFB-234A-A265-D218F519244E}"/>
                  </a:ext>
                </a:extLst>
              </p:cNvPr>
              <p:cNvSpPr/>
              <p:nvPr/>
            </p:nvSpPr>
            <p:spPr>
              <a:xfrm>
                <a:off x="4775673" y="3107577"/>
                <a:ext cx="988625" cy="25329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正方形/長方形 66">
                <a:extLst>
                  <a:ext uri="{FF2B5EF4-FFF2-40B4-BE49-F238E27FC236}">
                    <a16:creationId xmlns:a16="http://schemas.microsoft.com/office/drawing/2014/main" id="{C0762A01-0829-2949-985F-CB57783B7F49}"/>
                  </a:ext>
                </a:extLst>
              </p:cNvPr>
              <p:cNvSpPr/>
              <p:nvPr/>
            </p:nvSpPr>
            <p:spPr>
              <a:xfrm>
                <a:off x="4775673" y="3333230"/>
                <a:ext cx="988625" cy="25329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A95E52D6-61BA-8C4A-874F-0672ED8B3B99}"/>
                </a:ext>
              </a:extLst>
            </p:cNvPr>
            <p:cNvSpPr/>
            <p:nvPr/>
          </p:nvSpPr>
          <p:spPr>
            <a:xfrm>
              <a:off x="6794387" y="3095236"/>
              <a:ext cx="988624" cy="9595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4755F1E0-1D03-AF4F-9F4F-F264BCA84644}"/>
                </a:ext>
              </a:extLst>
            </p:cNvPr>
            <p:cNvCxnSpPr>
              <a:cxnSpLocks/>
            </p:cNvCxnSpPr>
            <p:nvPr/>
          </p:nvCxnSpPr>
          <p:spPr>
            <a:xfrm>
              <a:off x="6794387" y="4063341"/>
              <a:ext cx="988624" cy="0"/>
            </a:xfrm>
            <a:prstGeom prst="line">
              <a:avLst/>
            </a:prstGeom>
            <a:ln w="57150" cap="rnd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1CD359BB-8EF1-4742-BDC1-369919B6D7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3011" y="3108558"/>
              <a:ext cx="0" cy="954784"/>
            </a:xfrm>
            <a:prstGeom prst="line">
              <a:avLst/>
            </a:prstGeom>
            <a:ln w="571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531AE3B4-0134-FA4D-AA0E-914BE8A2E4B6}"/>
                </a:ext>
              </a:extLst>
            </p:cNvPr>
            <p:cNvGrpSpPr/>
            <p:nvPr/>
          </p:nvGrpSpPr>
          <p:grpSpPr>
            <a:xfrm>
              <a:off x="7832914" y="3033360"/>
              <a:ext cx="351378" cy="1037807"/>
              <a:chOff x="7974568" y="3100816"/>
              <a:chExt cx="351378" cy="1037807"/>
            </a:xfrm>
          </p:grpSpPr>
          <p:sp>
            <p:nvSpPr>
              <p:cNvPr id="58" name="テキスト ボックス 57">
                <a:extLst>
                  <a:ext uri="{FF2B5EF4-FFF2-40B4-BE49-F238E27FC236}">
                    <a16:creationId xmlns:a16="http://schemas.microsoft.com/office/drawing/2014/main" id="{6B86BF8F-BFBD-584A-8787-1BD0FD075D41}"/>
                  </a:ext>
                </a:extLst>
              </p:cNvPr>
              <p:cNvSpPr txBox="1"/>
              <p:nvPr/>
            </p:nvSpPr>
            <p:spPr>
              <a:xfrm>
                <a:off x="7978575" y="3550580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…</a:t>
                </a:r>
                <a:endParaRPr kumimoji="1" lang="ja-JP" altLang="en-US"/>
              </a:p>
            </p:txBody>
          </p:sp>
          <p:sp>
            <p:nvSpPr>
              <p:cNvPr id="59" name="テキスト ボックス 58">
                <a:extLst>
                  <a:ext uri="{FF2B5EF4-FFF2-40B4-BE49-F238E27FC236}">
                    <a16:creationId xmlns:a16="http://schemas.microsoft.com/office/drawing/2014/main" id="{734C46F4-7DB0-8748-ADF2-4C64B559BD4B}"/>
                  </a:ext>
                </a:extLst>
              </p:cNvPr>
              <p:cNvSpPr txBox="1"/>
              <p:nvPr/>
            </p:nvSpPr>
            <p:spPr>
              <a:xfrm>
                <a:off x="7974568" y="3100816"/>
                <a:ext cx="3513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b="1" dirty="0"/>
                  <a:t>v</a:t>
                </a:r>
                <a:r>
                  <a:rPr kumimoji="1" lang="en-US" altLang="ja-JP" sz="1600" baseline="-25000" dirty="0"/>
                  <a:t>1</a:t>
                </a:r>
                <a:endParaRPr kumimoji="1" lang="ja-JP" altLang="en-US" sz="1600"/>
              </a:p>
            </p:txBody>
          </p:sp>
          <p:sp>
            <p:nvSpPr>
              <p:cNvPr id="60" name="テキスト ボックス 59">
                <a:extLst>
                  <a:ext uri="{FF2B5EF4-FFF2-40B4-BE49-F238E27FC236}">
                    <a16:creationId xmlns:a16="http://schemas.microsoft.com/office/drawing/2014/main" id="{A5F162BA-EE41-2841-8393-5C0E44434B49}"/>
                  </a:ext>
                </a:extLst>
              </p:cNvPr>
              <p:cNvSpPr txBox="1"/>
              <p:nvPr/>
            </p:nvSpPr>
            <p:spPr>
              <a:xfrm>
                <a:off x="7974568" y="3360796"/>
                <a:ext cx="3513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b="1" dirty="0"/>
                  <a:t>v</a:t>
                </a:r>
                <a:r>
                  <a:rPr kumimoji="1" lang="en-US" altLang="ja-JP" sz="1600" baseline="-25000" dirty="0"/>
                  <a:t>2</a:t>
                </a:r>
                <a:endParaRPr kumimoji="1" lang="ja-JP" altLang="en-US" sz="1600"/>
              </a:p>
            </p:txBody>
          </p:sp>
          <p:sp>
            <p:nvSpPr>
              <p:cNvPr id="63" name="テキスト ボックス 62">
                <a:extLst>
                  <a:ext uri="{FF2B5EF4-FFF2-40B4-BE49-F238E27FC236}">
                    <a16:creationId xmlns:a16="http://schemas.microsoft.com/office/drawing/2014/main" id="{115946BC-6A10-5A48-836F-8F47AEEC6702}"/>
                  </a:ext>
                </a:extLst>
              </p:cNvPr>
              <p:cNvSpPr txBox="1"/>
              <p:nvPr/>
            </p:nvSpPr>
            <p:spPr>
              <a:xfrm>
                <a:off x="7977774" y="3800069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b="1" dirty="0" err="1"/>
                  <a:t>v</a:t>
                </a:r>
                <a:r>
                  <a:rPr kumimoji="1" lang="en-US" altLang="ja-JP" sz="1600" baseline="-25000" dirty="0" err="1"/>
                  <a:t>k</a:t>
                </a:r>
                <a:endParaRPr kumimoji="1" lang="ja-JP" altLang="en-US" sz="1600"/>
              </a:p>
            </p:txBody>
          </p:sp>
        </p:grpSp>
        <p:sp>
          <p:nvSpPr>
            <p:cNvPr id="82" name="テキスト ボックス 81">
              <a:extLst>
                <a:ext uri="{FF2B5EF4-FFF2-40B4-BE49-F238E27FC236}">
                  <a16:creationId xmlns:a16="http://schemas.microsoft.com/office/drawing/2014/main" id="{0AA274F5-CAC1-EF4D-9CFB-CAA0BDB1DBAB}"/>
                </a:ext>
              </a:extLst>
            </p:cNvPr>
            <p:cNvSpPr txBox="1"/>
            <p:nvPr/>
          </p:nvSpPr>
          <p:spPr>
            <a:xfrm>
              <a:off x="7222724" y="2714089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chemeClr val="accent5"/>
                  </a:solidFill>
                </a:rPr>
                <a:t>…</a:t>
              </a:r>
              <a:endParaRPr kumimoji="1" lang="ja-JP" altLang="en-US">
                <a:solidFill>
                  <a:schemeClr val="accent5"/>
                </a:solidFill>
              </a:endParaRPr>
            </a:p>
          </p:txBody>
        </p:sp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F107FD70-1613-3D4A-919D-097CF10780BB}"/>
                </a:ext>
              </a:extLst>
            </p:cNvPr>
            <p:cNvSpPr txBox="1"/>
            <p:nvPr/>
          </p:nvSpPr>
          <p:spPr>
            <a:xfrm>
              <a:off x="6728684" y="2729478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b="1" dirty="0">
                  <a:solidFill>
                    <a:schemeClr val="accent5"/>
                  </a:solidFill>
                </a:rPr>
                <a:t>f</a:t>
              </a:r>
              <a:r>
                <a:rPr kumimoji="1" lang="en-US" altLang="ja-JP" sz="1600" baseline="-25000" dirty="0">
                  <a:solidFill>
                    <a:schemeClr val="accent5"/>
                  </a:solidFill>
                </a:rPr>
                <a:t>1</a:t>
              </a:r>
              <a:endParaRPr kumimoji="1" lang="ja-JP" altLang="en-US" sz="1600">
                <a:solidFill>
                  <a:schemeClr val="accent5"/>
                </a:solidFill>
              </a:endParaRPr>
            </a:p>
          </p:txBody>
        </p: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944BBA8F-B63A-FB46-A1F8-42E1F4982F0C}"/>
                </a:ext>
              </a:extLst>
            </p:cNvPr>
            <p:cNvSpPr txBox="1"/>
            <p:nvPr/>
          </p:nvSpPr>
          <p:spPr>
            <a:xfrm>
              <a:off x="6999650" y="2729478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b="1" dirty="0">
                  <a:solidFill>
                    <a:schemeClr val="accent5"/>
                  </a:solidFill>
                </a:rPr>
                <a:t>f</a:t>
              </a:r>
              <a:r>
                <a:rPr kumimoji="1" lang="en-US" altLang="ja-JP" sz="1600" baseline="-25000" dirty="0">
                  <a:solidFill>
                    <a:schemeClr val="accent5"/>
                  </a:solidFill>
                </a:rPr>
                <a:t>2</a:t>
              </a:r>
              <a:endParaRPr kumimoji="1" lang="ja-JP" altLang="en-US" sz="1600">
                <a:solidFill>
                  <a:schemeClr val="accent5"/>
                </a:solidFill>
              </a:endParaRPr>
            </a:p>
          </p:txBody>
        </p: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D506CB30-6763-4C49-BCBE-5757232A8708}"/>
                </a:ext>
              </a:extLst>
            </p:cNvPr>
            <p:cNvSpPr txBox="1"/>
            <p:nvPr/>
          </p:nvSpPr>
          <p:spPr>
            <a:xfrm>
              <a:off x="7484304" y="2729478"/>
              <a:ext cx="2840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b="1" dirty="0">
                  <a:solidFill>
                    <a:schemeClr val="accent5"/>
                  </a:solidFill>
                </a:rPr>
                <a:t>f</a:t>
              </a:r>
              <a:r>
                <a:rPr kumimoji="1" lang="en-US" altLang="ja-JP" sz="1600" b="1" baseline="-25000" dirty="0">
                  <a:solidFill>
                    <a:schemeClr val="accent5"/>
                  </a:solidFill>
                </a:rPr>
                <a:t>i</a:t>
              </a:r>
              <a:endParaRPr kumimoji="1" lang="ja-JP" altLang="en-US" sz="1600">
                <a:solidFill>
                  <a:schemeClr val="accent5"/>
                </a:solidFill>
              </a:endParaRPr>
            </a:p>
          </p:txBody>
        </p:sp>
        <p:grpSp>
          <p:nvGrpSpPr>
            <p:cNvPr id="90" name="グループ化 89">
              <a:extLst>
                <a:ext uri="{FF2B5EF4-FFF2-40B4-BE49-F238E27FC236}">
                  <a16:creationId xmlns:a16="http://schemas.microsoft.com/office/drawing/2014/main" id="{2940A1A2-C40E-3449-9BF6-FEC00BA63FD5}"/>
                </a:ext>
              </a:extLst>
            </p:cNvPr>
            <p:cNvGrpSpPr/>
            <p:nvPr/>
          </p:nvGrpSpPr>
          <p:grpSpPr>
            <a:xfrm>
              <a:off x="6792731" y="3091026"/>
              <a:ext cx="1005889" cy="966854"/>
              <a:chOff x="6831330" y="3113521"/>
              <a:chExt cx="1005889" cy="966854"/>
            </a:xfrm>
          </p:grpSpPr>
          <p:sp>
            <p:nvSpPr>
              <p:cNvPr id="86" name="正方形/長方形 85">
                <a:extLst>
                  <a:ext uri="{FF2B5EF4-FFF2-40B4-BE49-F238E27FC236}">
                    <a16:creationId xmlns:a16="http://schemas.microsoft.com/office/drawing/2014/main" id="{7A4E1730-A31E-C944-ACDB-277D94CEE526}"/>
                  </a:ext>
                </a:extLst>
              </p:cNvPr>
              <p:cNvSpPr/>
              <p:nvPr/>
            </p:nvSpPr>
            <p:spPr>
              <a:xfrm>
                <a:off x="6831330" y="3113521"/>
                <a:ext cx="251308" cy="959536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7" name="正方形/長方形 86">
                <a:extLst>
                  <a:ext uri="{FF2B5EF4-FFF2-40B4-BE49-F238E27FC236}">
                    <a16:creationId xmlns:a16="http://schemas.microsoft.com/office/drawing/2014/main" id="{528B1F32-BD06-0F4A-BAE1-270A28914CF2}"/>
                  </a:ext>
                </a:extLst>
              </p:cNvPr>
              <p:cNvSpPr/>
              <p:nvPr/>
            </p:nvSpPr>
            <p:spPr>
              <a:xfrm>
                <a:off x="7085766" y="3114135"/>
                <a:ext cx="251308" cy="959536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8" name="正方形/長方形 87">
                <a:extLst>
                  <a:ext uri="{FF2B5EF4-FFF2-40B4-BE49-F238E27FC236}">
                    <a16:creationId xmlns:a16="http://schemas.microsoft.com/office/drawing/2014/main" id="{26446BC2-2606-6D48-BFA5-584E9B5EAD09}"/>
                  </a:ext>
                </a:extLst>
              </p:cNvPr>
              <p:cNvSpPr/>
              <p:nvPr/>
            </p:nvSpPr>
            <p:spPr>
              <a:xfrm>
                <a:off x="7340202" y="3117731"/>
                <a:ext cx="251308" cy="959536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9" name="正方形/長方形 88">
                <a:extLst>
                  <a:ext uri="{FF2B5EF4-FFF2-40B4-BE49-F238E27FC236}">
                    <a16:creationId xmlns:a16="http://schemas.microsoft.com/office/drawing/2014/main" id="{2E9A007A-CADD-104A-BC12-1DAF7F49F0FC}"/>
                  </a:ext>
                </a:extLst>
              </p:cNvPr>
              <p:cNvSpPr/>
              <p:nvPr/>
            </p:nvSpPr>
            <p:spPr>
              <a:xfrm>
                <a:off x="7585911" y="3120839"/>
                <a:ext cx="251308" cy="959536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4" name="右矢印 103">
              <a:extLst>
                <a:ext uri="{FF2B5EF4-FFF2-40B4-BE49-F238E27FC236}">
                  <a16:creationId xmlns:a16="http://schemas.microsoft.com/office/drawing/2014/main" id="{14AF5EED-92DE-0D45-81DF-6F4F9783DD13}"/>
                </a:ext>
              </a:extLst>
            </p:cNvPr>
            <p:cNvSpPr/>
            <p:nvPr/>
          </p:nvSpPr>
          <p:spPr>
            <a:xfrm>
              <a:off x="6213469" y="3526529"/>
              <a:ext cx="385733" cy="18979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0132BDB8-1B4C-0D44-ADF1-90BB27DDCFC4}"/>
              </a:ext>
            </a:extLst>
          </p:cNvPr>
          <p:cNvGrpSpPr/>
          <p:nvPr/>
        </p:nvGrpSpPr>
        <p:grpSpPr>
          <a:xfrm>
            <a:off x="647756" y="4328787"/>
            <a:ext cx="10660698" cy="2101136"/>
            <a:chOff x="647756" y="4328787"/>
            <a:chExt cx="10660698" cy="2101136"/>
          </a:xfrm>
        </p:grpSpPr>
        <p:grpSp>
          <p:nvGrpSpPr>
            <p:cNvPr id="105" name="グループ化 104">
              <a:extLst>
                <a:ext uri="{FF2B5EF4-FFF2-40B4-BE49-F238E27FC236}">
                  <a16:creationId xmlns:a16="http://schemas.microsoft.com/office/drawing/2014/main" id="{263A3A1F-0A05-8E4C-BA2A-E4254FB4A28A}"/>
                </a:ext>
              </a:extLst>
            </p:cNvPr>
            <p:cNvGrpSpPr/>
            <p:nvPr/>
          </p:nvGrpSpPr>
          <p:grpSpPr>
            <a:xfrm>
              <a:off x="1174086" y="4812758"/>
              <a:ext cx="820240" cy="809223"/>
              <a:chOff x="8490249" y="3291814"/>
              <a:chExt cx="820240" cy="809223"/>
            </a:xfrm>
          </p:grpSpPr>
          <p:sp>
            <p:nvSpPr>
              <p:cNvPr id="106" name="直方体 105">
                <a:extLst>
                  <a:ext uri="{FF2B5EF4-FFF2-40B4-BE49-F238E27FC236}">
                    <a16:creationId xmlns:a16="http://schemas.microsoft.com/office/drawing/2014/main" id="{A4168EF7-3B7C-5740-BD07-9B541DD88A95}"/>
                  </a:ext>
                </a:extLst>
              </p:cNvPr>
              <p:cNvSpPr/>
              <p:nvPr/>
            </p:nvSpPr>
            <p:spPr>
              <a:xfrm>
                <a:off x="8490249" y="3291814"/>
                <a:ext cx="809224" cy="809223"/>
              </a:xfrm>
              <a:prstGeom prst="cub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2B9B3A7F-F517-894D-8BF8-E700D8A21005}"/>
                  </a:ext>
                </a:extLst>
              </p:cNvPr>
              <p:cNvCxnSpPr/>
              <p:nvPr/>
            </p:nvCxnSpPr>
            <p:spPr>
              <a:xfrm>
                <a:off x="8490249" y="4101037"/>
                <a:ext cx="636983" cy="0"/>
              </a:xfrm>
              <a:prstGeom prst="line">
                <a:avLst/>
              </a:prstGeom>
              <a:ln w="57150" cap="rnd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線コネクタ 107">
                <a:extLst>
                  <a:ext uri="{FF2B5EF4-FFF2-40B4-BE49-F238E27FC236}">
                    <a16:creationId xmlns:a16="http://schemas.microsoft.com/office/drawing/2014/main" id="{B9EBD88B-D17B-214A-8B03-B3B662546C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27232" y="3905579"/>
                <a:ext cx="183256" cy="195458"/>
              </a:xfrm>
              <a:prstGeom prst="line">
                <a:avLst/>
              </a:prstGeom>
              <a:ln w="57150" cap="rnd">
                <a:solidFill>
                  <a:schemeClr val="accent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線コネクタ 108">
                <a:extLst>
                  <a:ext uri="{FF2B5EF4-FFF2-40B4-BE49-F238E27FC236}">
                    <a16:creationId xmlns:a16="http://schemas.microsoft.com/office/drawing/2014/main" id="{0EF9D71D-54E9-F848-BDDF-24F82D7FC6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299473" y="3312787"/>
                <a:ext cx="11016" cy="592792"/>
              </a:xfrm>
              <a:prstGeom prst="line">
                <a:avLst/>
              </a:prstGeom>
              <a:ln w="571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286487D8-73C1-8C43-9378-13B11F6BECB9}"/>
                </a:ext>
              </a:extLst>
            </p:cNvPr>
            <p:cNvSpPr txBox="1"/>
            <p:nvPr/>
          </p:nvSpPr>
          <p:spPr>
            <a:xfrm>
              <a:off x="1326641" y="5599729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accent5"/>
                  </a:solidFill>
                </a:rPr>
                <a:t>F</a:t>
              </a:r>
              <a:endParaRPr kumimoji="1" lang="ja-JP" altLang="en-US" b="1">
                <a:solidFill>
                  <a:schemeClr val="accent5"/>
                </a:solidFill>
              </a:endParaRPr>
            </a:p>
          </p:txBody>
        </p:sp>
        <p:sp>
          <p:nvSpPr>
            <p:cNvPr id="111" name="テキスト ボックス 110">
              <a:extLst>
                <a:ext uri="{FF2B5EF4-FFF2-40B4-BE49-F238E27FC236}">
                  <a16:creationId xmlns:a16="http://schemas.microsoft.com/office/drawing/2014/main" id="{686C7BAB-3DB1-4D40-BEB6-876029E34046}"/>
                </a:ext>
              </a:extLst>
            </p:cNvPr>
            <p:cNvSpPr txBox="1"/>
            <p:nvPr/>
          </p:nvSpPr>
          <p:spPr>
            <a:xfrm>
              <a:off x="1897825" y="5458288"/>
              <a:ext cx="298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accent1"/>
                  </a:solidFill>
                </a:rPr>
                <a:t>T</a:t>
              </a:r>
              <a:endParaRPr kumimoji="1" lang="ja-JP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112" name="テキスト ボックス 111">
              <a:extLst>
                <a:ext uri="{FF2B5EF4-FFF2-40B4-BE49-F238E27FC236}">
                  <a16:creationId xmlns:a16="http://schemas.microsoft.com/office/drawing/2014/main" id="{B1FDBF07-7418-FA47-8481-D09F58027352}"/>
                </a:ext>
              </a:extLst>
            </p:cNvPr>
            <p:cNvSpPr txBox="1"/>
            <p:nvPr/>
          </p:nvSpPr>
          <p:spPr>
            <a:xfrm>
              <a:off x="2006311" y="4984791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/>
                <a:t>V</a:t>
              </a:r>
              <a:endParaRPr kumimoji="1" lang="ja-JP" altLang="en-US" b="1"/>
            </a:p>
          </p:txBody>
        </p:sp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8D3AD038-B76F-4341-A291-6DC6B5687479}"/>
                </a:ext>
              </a:extLst>
            </p:cNvPr>
            <p:cNvSpPr txBox="1"/>
            <p:nvPr/>
          </p:nvSpPr>
          <p:spPr>
            <a:xfrm>
              <a:off x="647756" y="5059813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accent4"/>
                  </a:solidFill>
                </a:rPr>
                <a:t>m</a:t>
              </a:r>
              <a:r>
                <a:rPr kumimoji="1" lang="en-US" altLang="ja-JP" baseline="-25000" dirty="0">
                  <a:solidFill>
                    <a:schemeClr val="accent4"/>
                  </a:solidFill>
                </a:rPr>
                <a:t>2</a:t>
              </a:r>
              <a:endParaRPr kumimoji="1" lang="ja-JP" altLang="en-US" baseline="-25000">
                <a:solidFill>
                  <a:schemeClr val="accent4"/>
                </a:solidFill>
              </a:endParaRPr>
            </a:p>
          </p:txBody>
        </p:sp>
        <p:sp>
          <p:nvSpPr>
            <p:cNvPr id="114" name="テキスト ボックス 113">
              <a:extLst>
                <a:ext uri="{FF2B5EF4-FFF2-40B4-BE49-F238E27FC236}">
                  <a16:creationId xmlns:a16="http://schemas.microsoft.com/office/drawing/2014/main" id="{B0BE0038-5FBB-2D41-931C-0E3AFCCF0730}"/>
                </a:ext>
              </a:extLst>
            </p:cNvPr>
            <p:cNvSpPr txBox="1"/>
            <p:nvPr/>
          </p:nvSpPr>
          <p:spPr>
            <a:xfrm>
              <a:off x="1011423" y="4588454"/>
              <a:ext cx="261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>
                  <a:solidFill>
                    <a:schemeClr val="accent1"/>
                  </a:solidFill>
                </a:rPr>
                <a:t>t</a:t>
              </a:r>
              <a:endParaRPr kumimoji="1" lang="ja-JP" altLang="en-US" baseline="-25000">
                <a:solidFill>
                  <a:schemeClr val="accent1"/>
                </a:solidFill>
              </a:endParaRPr>
            </a:p>
          </p:txBody>
        </p:sp>
        <p:grpSp>
          <p:nvGrpSpPr>
            <p:cNvPr id="115" name="グループ化 114">
              <a:extLst>
                <a:ext uri="{FF2B5EF4-FFF2-40B4-BE49-F238E27FC236}">
                  <a16:creationId xmlns:a16="http://schemas.microsoft.com/office/drawing/2014/main" id="{5277452B-56B8-014B-9379-C73A6C3F8A42}"/>
                </a:ext>
              </a:extLst>
            </p:cNvPr>
            <p:cNvGrpSpPr/>
            <p:nvPr/>
          </p:nvGrpSpPr>
          <p:grpSpPr>
            <a:xfrm>
              <a:off x="1274263" y="4910152"/>
              <a:ext cx="611577" cy="604769"/>
              <a:chOff x="1450489" y="4377778"/>
              <a:chExt cx="611577" cy="604769"/>
            </a:xfrm>
          </p:grpSpPr>
          <p:sp>
            <p:nvSpPr>
              <p:cNvPr id="116" name="正方形/長方形 115">
                <a:extLst>
                  <a:ext uri="{FF2B5EF4-FFF2-40B4-BE49-F238E27FC236}">
                    <a16:creationId xmlns:a16="http://schemas.microsoft.com/office/drawing/2014/main" id="{91973DD5-582D-6A4D-B372-6B3092D91B80}"/>
                  </a:ext>
                </a:extLst>
              </p:cNvPr>
              <p:cNvSpPr/>
              <p:nvPr/>
            </p:nvSpPr>
            <p:spPr>
              <a:xfrm>
                <a:off x="1450489" y="4383204"/>
                <a:ext cx="608705" cy="58630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7" name="フリーフォーム 116">
                <a:extLst>
                  <a:ext uri="{FF2B5EF4-FFF2-40B4-BE49-F238E27FC236}">
                    <a16:creationId xmlns:a16="http://schemas.microsoft.com/office/drawing/2014/main" id="{317B731E-56BC-1E4D-9254-29B170470B0A}"/>
                  </a:ext>
                </a:extLst>
              </p:cNvPr>
              <p:cNvSpPr/>
              <p:nvPr/>
            </p:nvSpPr>
            <p:spPr>
              <a:xfrm>
                <a:off x="1450490" y="4385388"/>
                <a:ext cx="611576" cy="597159"/>
              </a:xfrm>
              <a:custGeom>
                <a:avLst/>
                <a:gdLst>
                  <a:gd name="connsiteX0" fmla="*/ 0 w 597159"/>
                  <a:gd name="connsiteY0" fmla="*/ 0 h 597159"/>
                  <a:gd name="connsiteX1" fmla="*/ 597159 w 597159"/>
                  <a:gd name="connsiteY1" fmla="*/ 0 h 597159"/>
                  <a:gd name="connsiteX2" fmla="*/ 597159 w 597159"/>
                  <a:gd name="connsiteY2" fmla="*/ 597159 h 597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7159" h="597159">
                    <a:moveTo>
                      <a:pt x="0" y="0"/>
                    </a:moveTo>
                    <a:lnTo>
                      <a:pt x="597159" y="0"/>
                    </a:lnTo>
                    <a:lnTo>
                      <a:pt x="597159" y="597159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8" name="フリーフォーム 117">
                <a:extLst>
                  <a:ext uri="{FF2B5EF4-FFF2-40B4-BE49-F238E27FC236}">
                    <a16:creationId xmlns:a16="http://schemas.microsoft.com/office/drawing/2014/main" id="{A999F655-8DAE-6745-9416-EBDB334CFDD9}"/>
                  </a:ext>
                </a:extLst>
              </p:cNvPr>
              <p:cNvSpPr/>
              <p:nvPr/>
            </p:nvSpPr>
            <p:spPr>
              <a:xfrm flipH="1" flipV="1">
                <a:off x="1450490" y="4377778"/>
                <a:ext cx="611576" cy="597159"/>
              </a:xfrm>
              <a:custGeom>
                <a:avLst/>
                <a:gdLst>
                  <a:gd name="connsiteX0" fmla="*/ 0 w 597159"/>
                  <a:gd name="connsiteY0" fmla="*/ 0 h 597159"/>
                  <a:gd name="connsiteX1" fmla="*/ 597159 w 597159"/>
                  <a:gd name="connsiteY1" fmla="*/ 0 h 597159"/>
                  <a:gd name="connsiteX2" fmla="*/ 597159 w 597159"/>
                  <a:gd name="connsiteY2" fmla="*/ 597159 h 597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7159" h="597159">
                    <a:moveTo>
                      <a:pt x="0" y="0"/>
                    </a:moveTo>
                    <a:lnTo>
                      <a:pt x="597159" y="0"/>
                    </a:lnTo>
                    <a:lnTo>
                      <a:pt x="597159" y="597159"/>
                    </a:lnTo>
                  </a:path>
                </a:pathLst>
              </a:custGeom>
              <a:noFill/>
              <a:ln w="19050">
                <a:solidFill>
                  <a:schemeClr val="accent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9" name="グループ化 118">
              <a:extLst>
                <a:ext uri="{FF2B5EF4-FFF2-40B4-BE49-F238E27FC236}">
                  <a16:creationId xmlns:a16="http://schemas.microsoft.com/office/drawing/2014/main" id="{74547C32-84C5-C445-B701-1284604E46F8}"/>
                </a:ext>
              </a:extLst>
            </p:cNvPr>
            <p:cNvGrpSpPr/>
            <p:nvPr/>
          </p:nvGrpSpPr>
          <p:grpSpPr>
            <a:xfrm>
              <a:off x="1184913" y="4812758"/>
              <a:ext cx="789066" cy="786171"/>
              <a:chOff x="1191138" y="2844991"/>
              <a:chExt cx="789066" cy="786171"/>
            </a:xfrm>
          </p:grpSpPr>
          <p:cxnSp>
            <p:nvCxnSpPr>
              <p:cNvPr id="120" name="直線コネクタ 119">
                <a:extLst>
                  <a:ext uri="{FF2B5EF4-FFF2-40B4-BE49-F238E27FC236}">
                    <a16:creationId xmlns:a16="http://schemas.microsoft.com/office/drawing/2014/main" id="{F0A451DD-D5E3-374E-B2D7-13F7D8961799}"/>
                  </a:ext>
                </a:extLst>
              </p:cNvPr>
              <p:cNvCxnSpPr/>
              <p:nvPr/>
            </p:nvCxnSpPr>
            <p:spPr>
              <a:xfrm>
                <a:off x="1778753" y="3044227"/>
                <a:ext cx="0" cy="586935"/>
              </a:xfrm>
              <a:prstGeom prst="line">
                <a:avLst/>
              </a:prstGeom>
              <a:ln w="285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線コネクタ 120">
                <a:extLst>
                  <a:ext uri="{FF2B5EF4-FFF2-40B4-BE49-F238E27FC236}">
                    <a16:creationId xmlns:a16="http://schemas.microsoft.com/office/drawing/2014/main" id="{A282E83F-202B-C546-8321-C3549A9C72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1138" y="3043549"/>
                <a:ext cx="587615" cy="0"/>
              </a:xfrm>
              <a:prstGeom prst="line">
                <a:avLst/>
              </a:prstGeom>
              <a:ln w="285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4F8A084-EC26-3F4A-B439-F59F07DB3C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9422" y="2844991"/>
                <a:ext cx="210782" cy="218090"/>
              </a:xfrm>
              <a:prstGeom prst="line">
                <a:avLst/>
              </a:prstGeom>
              <a:ln w="285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グループ化 122">
              <a:extLst>
                <a:ext uri="{FF2B5EF4-FFF2-40B4-BE49-F238E27FC236}">
                  <a16:creationId xmlns:a16="http://schemas.microsoft.com/office/drawing/2014/main" id="{49FD3EE2-897D-1C4F-81D9-5E1FDE1EB67F}"/>
                </a:ext>
              </a:extLst>
            </p:cNvPr>
            <p:cNvGrpSpPr/>
            <p:nvPr/>
          </p:nvGrpSpPr>
          <p:grpSpPr>
            <a:xfrm>
              <a:off x="3149300" y="4879667"/>
              <a:ext cx="1013436" cy="1010790"/>
              <a:chOff x="1156861" y="4442455"/>
              <a:chExt cx="1013436" cy="1010790"/>
            </a:xfrm>
          </p:grpSpPr>
          <p:sp>
            <p:nvSpPr>
              <p:cNvPr id="124" name="正方形/長方形 123">
                <a:extLst>
                  <a:ext uri="{FF2B5EF4-FFF2-40B4-BE49-F238E27FC236}">
                    <a16:creationId xmlns:a16="http://schemas.microsoft.com/office/drawing/2014/main" id="{68FB0305-5358-274D-9225-166D110338E3}"/>
                  </a:ext>
                </a:extLst>
              </p:cNvPr>
              <p:cNvSpPr/>
              <p:nvPr/>
            </p:nvSpPr>
            <p:spPr>
              <a:xfrm>
                <a:off x="1156861" y="4442455"/>
                <a:ext cx="667172" cy="6414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D8A9043F-3ED9-7C43-ACF4-15251342EEDE}"/>
                  </a:ext>
                </a:extLst>
              </p:cNvPr>
              <p:cNvCxnSpPr/>
              <p:nvPr/>
            </p:nvCxnSpPr>
            <p:spPr>
              <a:xfrm>
                <a:off x="1188755" y="5083914"/>
                <a:ext cx="636983" cy="0"/>
              </a:xfrm>
              <a:prstGeom prst="line">
                <a:avLst/>
              </a:prstGeom>
              <a:ln w="57150" cap="rnd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線コネクタ 125">
                <a:extLst>
                  <a:ext uri="{FF2B5EF4-FFF2-40B4-BE49-F238E27FC236}">
                    <a16:creationId xmlns:a16="http://schemas.microsoft.com/office/drawing/2014/main" id="{6563AF74-C037-CF45-B323-6FDB91F2E4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38919" y="4442455"/>
                <a:ext cx="0" cy="641460"/>
              </a:xfrm>
              <a:prstGeom prst="line">
                <a:avLst/>
              </a:prstGeom>
              <a:ln w="571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テキスト ボックス 126">
                <a:extLst>
                  <a:ext uri="{FF2B5EF4-FFF2-40B4-BE49-F238E27FC236}">
                    <a16:creationId xmlns:a16="http://schemas.microsoft.com/office/drawing/2014/main" id="{00E594DC-AA94-6F46-A1EE-6FFDBAEC4FF1}"/>
                  </a:ext>
                </a:extLst>
              </p:cNvPr>
              <p:cNvSpPr txBox="1"/>
              <p:nvPr/>
            </p:nvSpPr>
            <p:spPr>
              <a:xfrm>
                <a:off x="1367212" y="5083913"/>
                <a:ext cx="2904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b="1" dirty="0">
                    <a:solidFill>
                      <a:schemeClr val="accent5"/>
                    </a:solidFill>
                  </a:rPr>
                  <a:t>F</a:t>
                </a:r>
                <a:endParaRPr kumimoji="1" lang="ja-JP" altLang="en-US" b="1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28" name="テキスト ボックス 127">
                <a:extLst>
                  <a:ext uri="{FF2B5EF4-FFF2-40B4-BE49-F238E27FC236}">
                    <a16:creationId xmlns:a16="http://schemas.microsoft.com/office/drawing/2014/main" id="{8545BF8A-2495-344B-9F4E-A2B7498B7623}"/>
                  </a:ext>
                </a:extLst>
              </p:cNvPr>
              <p:cNvSpPr txBox="1"/>
              <p:nvPr/>
            </p:nvSpPr>
            <p:spPr>
              <a:xfrm>
                <a:off x="1849375" y="4578518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b="1" dirty="0"/>
                  <a:t>V</a:t>
                </a:r>
                <a:endParaRPr kumimoji="1" lang="ja-JP" altLang="en-US" b="1"/>
              </a:p>
            </p:txBody>
          </p:sp>
          <p:sp>
            <p:nvSpPr>
              <p:cNvPr id="129" name="テキスト ボックス 128">
                <a:extLst>
                  <a:ext uri="{FF2B5EF4-FFF2-40B4-BE49-F238E27FC236}">
                    <a16:creationId xmlns:a16="http://schemas.microsoft.com/office/drawing/2014/main" id="{2F714BB8-4E91-1346-B817-F44E3124BD6E}"/>
                  </a:ext>
                </a:extLst>
              </p:cNvPr>
              <p:cNvSpPr txBox="1"/>
              <p:nvPr/>
            </p:nvSpPr>
            <p:spPr>
              <a:xfrm>
                <a:off x="1176723" y="4552795"/>
                <a:ext cx="6383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>
                    <a:solidFill>
                      <a:schemeClr val="accent1"/>
                    </a:solidFill>
                  </a:rPr>
                  <a:t>t</a:t>
                </a:r>
                <a:r>
                  <a:rPr kumimoji="1" lang="en-US" altLang="ja-JP" dirty="0"/>
                  <a:t>,</a:t>
                </a:r>
                <a:r>
                  <a:rPr kumimoji="1" lang="en-US" altLang="ja-JP" b="1" dirty="0">
                    <a:solidFill>
                      <a:schemeClr val="accent4"/>
                    </a:solidFill>
                  </a:rPr>
                  <a:t> m</a:t>
                </a:r>
                <a:r>
                  <a:rPr kumimoji="1" lang="en-US" altLang="ja-JP" baseline="-25000" dirty="0">
                    <a:solidFill>
                      <a:schemeClr val="accent4"/>
                    </a:solidFill>
                  </a:rPr>
                  <a:t>2</a:t>
                </a:r>
                <a:endParaRPr kumimoji="1" lang="ja-JP" altLang="en-US"/>
              </a:p>
            </p:txBody>
          </p:sp>
        </p:grpSp>
        <p:sp>
          <p:nvSpPr>
            <p:cNvPr id="130" name="右矢印 129">
              <a:extLst>
                <a:ext uri="{FF2B5EF4-FFF2-40B4-BE49-F238E27FC236}">
                  <a16:creationId xmlns:a16="http://schemas.microsoft.com/office/drawing/2014/main" id="{C5CD32F6-5367-ED4F-8260-2F6A3D4212BF}"/>
                </a:ext>
              </a:extLst>
            </p:cNvPr>
            <p:cNvSpPr/>
            <p:nvPr/>
          </p:nvSpPr>
          <p:spPr>
            <a:xfrm>
              <a:off x="2479936" y="5141227"/>
              <a:ext cx="385733" cy="18979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31" name="グループ化 130">
              <a:extLst>
                <a:ext uri="{FF2B5EF4-FFF2-40B4-BE49-F238E27FC236}">
                  <a16:creationId xmlns:a16="http://schemas.microsoft.com/office/drawing/2014/main" id="{E139823C-20A1-AB45-BD39-426CAF8C6F84}"/>
                </a:ext>
              </a:extLst>
            </p:cNvPr>
            <p:cNvGrpSpPr/>
            <p:nvPr/>
          </p:nvGrpSpPr>
          <p:grpSpPr>
            <a:xfrm>
              <a:off x="4949437" y="4655399"/>
              <a:ext cx="1085555" cy="1041156"/>
              <a:chOff x="4728193" y="2551716"/>
              <a:chExt cx="1085555" cy="1041156"/>
            </a:xfrm>
          </p:grpSpPr>
          <p:grpSp>
            <p:nvGrpSpPr>
              <p:cNvPr id="132" name="グループ化 131">
                <a:extLst>
                  <a:ext uri="{FF2B5EF4-FFF2-40B4-BE49-F238E27FC236}">
                    <a16:creationId xmlns:a16="http://schemas.microsoft.com/office/drawing/2014/main" id="{9CE69E37-971E-1449-B3AC-D4F9C538D87E}"/>
                  </a:ext>
                </a:extLst>
              </p:cNvPr>
              <p:cNvGrpSpPr/>
              <p:nvPr/>
            </p:nvGrpSpPr>
            <p:grpSpPr>
              <a:xfrm>
                <a:off x="4775673" y="2609973"/>
                <a:ext cx="988625" cy="976556"/>
                <a:chOff x="4775673" y="2609973"/>
                <a:chExt cx="988625" cy="976556"/>
              </a:xfrm>
            </p:grpSpPr>
            <p:sp>
              <p:nvSpPr>
                <p:cNvPr id="140" name="正方形/長方形 139">
                  <a:extLst>
                    <a:ext uri="{FF2B5EF4-FFF2-40B4-BE49-F238E27FC236}">
                      <a16:creationId xmlns:a16="http://schemas.microsoft.com/office/drawing/2014/main" id="{8D54C38B-6985-9F4D-A98F-DBE662619B20}"/>
                    </a:ext>
                  </a:extLst>
                </p:cNvPr>
                <p:cNvSpPr/>
                <p:nvPr/>
              </p:nvSpPr>
              <p:spPr>
                <a:xfrm>
                  <a:off x="4775673" y="2609973"/>
                  <a:ext cx="988625" cy="25329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1" name="正方形/長方形 140">
                  <a:extLst>
                    <a:ext uri="{FF2B5EF4-FFF2-40B4-BE49-F238E27FC236}">
                      <a16:creationId xmlns:a16="http://schemas.microsoft.com/office/drawing/2014/main" id="{3DA3E60F-FF38-E242-A159-06DF983C4D50}"/>
                    </a:ext>
                  </a:extLst>
                </p:cNvPr>
                <p:cNvSpPr/>
                <p:nvPr/>
              </p:nvSpPr>
              <p:spPr>
                <a:xfrm>
                  <a:off x="4775673" y="2861353"/>
                  <a:ext cx="988625" cy="25329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2" name="正方形/長方形 141">
                  <a:extLst>
                    <a:ext uri="{FF2B5EF4-FFF2-40B4-BE49-F238E27FC236}">
                      <a16:creationId xmlns:a16="http://schemas.microsoft.com/office/drawing/2014/main" id="{75EC541C-00DC-A445-90E6-82721A51E43D}"/>
                    </a:ext>
                  </a:extLst>
                </p:cNvPr>
                <p:cNvSpPr/>
                <p:nvPr/>
              </p:nvSpPr>
              <p:spPr>
                <a:xfrm>
                  <a:off x="4775673" y="3107577"/>
                  <a:ext cx="988625" cy="25329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正方形/長方形 142">
                  <a:extLst>
                    <a:ext uri="{FF2B5EF4-FFF2-40B4-BE49-F238E27FC236}">
                      <a16:creationId xmlns:a16="http://schemas.microsoft.com/office/drawing/2014/main" id="{5E528809-E177-7640-9B8A-E1FE8E525D4B}"/>
                    </a:ext>
                  </a:extLst>
                </p:cNvPr>
                <p:cNvSpPr/>
                <p:nvPr/>
              </p:nvSpPr>
              <p:spPr>
                <a:xfrm>
                  <a:off x="4775673" y="3333230"/>
                  <a:ext cx="988625" cy="25329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33" name="正方形/長方形 132">
                <a:extLst>
                  <a:ext uri="{FF2B5EF4-FFF2-40B4-BE49-F238E27FC236}">
                    <a16:creationId xmlns:a16="http://schemas.microsoft.com/office/drawing/2014/main" id="{8231CC25-8D1E-6D4E-BBD0-7B9E6BF13430}"/>
                  </a:ext>
                </a:extLst>
              </p:cNvPr>
              <p:cNvSpPr/>
              <p:nvPr/>
            </p:nvSpPr>
            <p:spPr>
              <a:xfrm>
                <a:off x="4770703" y="2606894"/>
                <a:ext cx="988624" cy="959537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4" name="テキスト ボックス 133">
                <a:extLst>
                  <a:ext uri="{FF2B5EF4-FFF2-40B4-BE49-F238E27FC236}">
                    <a16:creationId xmlns:a16="http://schemas.microsoft.com/office/drawing/2014/main" id="{970DD8BF-332C-FF41-8462-E1465D17C33E}"/>
                  </a:ext>
                </a:extLst>
              </p:cNvPr>
              <p:cNvSpPr txBox="1"/>
              <p:nvPr/>
            </p:nvSpPr>
            <p:spPr>
              <a:xfrm>
                <a:off x="5098303" y="2994782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…</a:t>
                </a:r>
                <a:endParaRPr kumimoji="1" lang="ja-JP" altLang="en-US"/>
              </a:p>
            </p:txBody>
          </p:sp>
          <p:sp>
            <p:nvSpPr>
              <p:cNvPr id="135" name="テキスト ボックス 134">
                <a:extLst>
                  <a:ext uri="{FF2B5EF4-FFF2-40B4-BE49-F238E27FC236}">
                    <a16:creationId xmlns:a16="http://schemas.microsoft.com/office/drawing/2014/main" id="{3CF5E969-E8B1-0C44-9E2C-39950CE40872}"/>
                  </a:ext>
                </a:extLst>
              </p:cNvPr>
              <p:cNvSpPr txBox="1"/>
              <p:nvPr/>
            </p:nvSpPr>
            <p:spPr>
              <a:xfrm>
                <a:off x="4728194" y="2551716"/>
                <a:ext cx="108555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b="1" dirty="0">
                    <a:solidFill>
                      <a:schemeClr val="accent5"/>
                    </a:solidFill>
                  </a:rPr>
                  <a:t>F</a:t>
                </a:r>
                <a:r>
                  <a:rPr kumimoji="1" lang="en-US" altLang="ja-JP" sz="1600" baseline="30000" dirty="0">
                    <a:solidFill>
                      <a:schemeClr val="accent1"/>
                    </a:solidFill>
                  </a:rPr>
                  <a:t>&lt;t&gt;</a:t>
                </a:r>
                <a:r>
                  <a:rPr kumimoji="1" lang="en-US" altLang="ja-JP" sz="1600" dirty="0"/>
                  <a:t>(</a:t>
                </a:r>
                <a:r>
                  <a:rPr kumimoji="1" lang="en-US" altLang="ja-JP" sz="1600" b="1" dirty="0">
                    <a:solidFill>
                      <a:schemeClr val="accent4"/>
                    </a:solidFill>
                  </a:rPr>
                  <a:t>m</a:t>
                </a:r>
                <a:r>
                  <a:rPr kumimoji="1" lang="en-US" altLang="ja-JP" sz="1600" baseline="-25000" dirty="0">
                    <a:solidFill>
                      <a:schemeClr val="accent4"/>
                    </a:solidFill>
                  </a:rPr>
                  <a:t>2</a:t>
                </a:r>
                <a:r>
                  <a:rPr kumimoji="1" lang="en-US" altLang="ja-JP" sz="1600" dirty="0"/>
                  <a:t>, </a:t>
                </a:r>
                <a:r>
                  <a:rPr kumimoji="1" lang="en-US" altLang="ja-JP" sz="1600" b="1" dirty="0"/>
                  <a:t>v</a:t>
                </a:r>
                <a:r>
                  <a:rPr kumimoji="1" lang="en-US" altLang="ja-JP" sz="1600" baseline="-25000" dirty="0"/>
                  <a:t>1</a:t>
                </a:r>
                <a:r>
                  <a:rPr kumimoji="1" lang="en-US" altLang="ja-JP" sz="1600" dirty="0"/>
                  <a:t>)</a:t>
                </a:r>
                <a:endParaRPr kumimoji="1" lang="ja-JP" altLang="en-US" sz="1600"/>
              </a:p>
            </p:txBody>
          </p:sp>
          <p:sp>
            <p:nvSpPr>
              <p:cNvPr id="136" name="テキスト ボックス 135">
                <a:extLst>
                  <a:ext uri="{FF2B5EF4-FFF2-40B4-BE49-F238E27FC236}">
                    <a16:creationId xmlns:a16="http://schemas.microsoft.com/office/drawing/2014/main" id="{53B038D9-B6F6-5B48-B8FD-3669F696ECC2}"/>
                  </a:ext>
                </a:extLst>
              </p:cNvPr>
              <p:cNvSpPr txBox="1"/>
              <p:nvPr/>
            </p:nvSpPr>
            <p:spPr>
              <a:xfrm>
                <a:off x="4728194" y="2804998"/>
                <a:ext cx="108555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b="1" dirty="0">
                    <a:solidFill>
                      <a:schemeClr val="accent5"/>
                    </a:solidFill>
                  </a:rPr>
                  <a:t>F</a:t>
                </a:r>
                <a:r>
                  <a:rPr kumimoji="1" lang="en-US" altLang="ja-JP" sz="1600" baseline="30000" dirty="0">
                    <a:solidFill>
                      <a:schemeClr val="accent1"/>
                    </a:solidFill>
                  </a:rPr>
                  <a:t>&lt;t&gt;</a:t>
                </a:r>
                <a:r>
                  <a:rPr kumimoji="1" lang="en-US" altLang="ja-JP" sz="1600" dirty="0"/>
                  <a:t>(</a:t>
                </a:r>
                <a:r>
                  <a:rPr kumimoji="1" lang="en-US" altLang="ja-JP" sz="1600" b="1" dirty="0">
                    <a:solidFill>
                      <a:schemeClr val="accent4"/>
                    </a:solidFill>
                  </a:rPr>
                  <a:t>m</a:t>
                </a:r>
                <a:r>
                  <a:rPr kumimoji="1" lang="en-US" altLang="ja-JP" sz="1600" baseline="-25000" dirty="0">
                    <a:solidFill>
                      <a:schemeClr val="accent4"/>
                    </a:solidFill>
                  </a:rPr>
                  <a:t>2</a:t>
                </a:r>
                <a:r>
                  <a:rPr kumimoji="1" lang="en-US" altLang="ja-JP" sz="1600" dirty="0"/>
                  <a:t>, </a:t>
                </a:r>
                <a:r>
                  <a:rPr kumimoji="1" lang="en-US" altLang="ja-JP" sz="1600" b="1" dirty="0"/>
                  <a:t>v</a:t>
                </a:r>
                <a:r>
                  <a:rPr kumimoji="1" lang="en-US" altLang="ja-JP" sz="1600" baseline="-25000" dirty="0"/>
                  <a:t>2</a:t>
                </a:r>
                <a:r>
                  <a:rPr kumimoji="1" lang="en-US" altLang="ja-JP" sz="1600" dirty="0"/>
                  <a:t>)</a:t>
                </a:r>
                <a:endParaRPr kumimoji="1" lang="ja-JP" altLang="en-US" sz="1600"/>
              </a:p>
            </p:txBody>
          </p: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3356D7AD-DC7A-7242-8607-A1DB66D61F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70703" y="3574999"/>
                <a:ext cx="988624" cy="0"/>
              </a:xfrm>
              <a:prstGeom prst="line">
                <a:avLst/>
              </a:prstGeom>
              <a:ln w="57150" cap="rnd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コネクタ 137">
                <a:extLst>
                  <a:ext uri="{FF2B5EF4-FFF2-40B4-BE49-F238E27FC236}">
                    <a16:creationId xmlns:a16="http://schemas.microsoft.com/office/drawing/2014/main" id="{7A168822-18F6-9849-9001-0A7B45D20F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59327" y="2620216"/>
                <a:ext cx="0" cy="954784"/>
              </a:xfrm>
              <a:prstGeom prst="line">
                <a:avLst/>
              </a:prstGeom>
              <a:ln w="571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テキスト ボックス 138">
                <a:extLst>
                  <a:ext uri="{FF2B5EF4-FFF2-40B4-BE49-F238E27FC236}">
                    <a16:creationId xmlns:a16="http://schemas.microsoft.com/office/drawing/2014/main" id="{8D346893-04E3-0D42-8565-61F3133DFC69}"/>
                  </a:ext>
                </a:extLst>
              </p:cNvPr>
              <p:cNvSpPr txBox="1"/>
              <p:nvPr/>
            </p:nvSpPr>
            <p:spPr>
              <a:xfrm>
                <a:off x="4728193" y="3254318"/>
                <a:ext cx="10791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b="1" dirty="0">
                    <a:solidFill>
                      <a:schemeClr val="accent5"/>
                    </a:solidFill>
                  </a:rPr>
                  <a:t>F</a:t>
                </a:r>
                <a:r>
                  <a:rPr kumimoji="1" lang="en-US" altLang="ja-JP" sz="1600" baseline="30000" dirty="0">
                    <a:solidFill>
                      <a:schemeClr val="accent1"/>
                    </a:solidFill>
                  </a:rPr>
                  <a:t>&lt;t&gt;</a:t>
                </a:r>
                <a:r>
                  <a:rPr kumimoji="1" lang="en-US" altLang="ja-JP" sz="1600" dirty="0"/>
                  <a:t>(</a:t>
                </a:r>
                <a:r>
                  <a:rPr kumimoji="1" lang="en-US" altLang="ja-JP" sz="1600" b="1" dirty="0">
                    <a:solidFill>
                      <a:schemeClr val="accent4"/>
                    </a:solidFill>
                  </a:rPr>
                  <a:t>m</a:t>
                </a:r>
                <a:r>
                  <a:rPr kumimoji="1" lang="en-US" altLang="ja-JP" sz="1600" baseline="-25000" dirty="0">
                    <a:solidFill>
                      <a:schemeClr val="accent4"/>
                    </a:solidFill>
                  </a:rPr>
                  <a:t>2</a:t>
                </a:r>
                <a:r>
                  <a:rPr kumimoji="1" lang="en-US" altLang="ja-JP" sz="1600" dirty="0"/>
                  <a:t>, </a:t>
                </a:r>
                <a:r>
                  <a:rPr kumimoji="1" lang="en-US" altLang="ja-JP" sz="1600" b="1" dirty="0" err="1"/>
                  <a:t>v</a:t>
                </a:r>
                <a:r>
                  <a:rPr kumimoji="1" lang="en-US" altLang="ja-JP" sz="1600" baseline="-25000" dirty="0" err="1"/>
                  <a:t>k</a:t>
                </a:r>
                <a:r>
                  <a:rPr kumimoji="1" lang="en-US" altLang="ja-JP" sz="1600" dirty="0"/>
                  <a:t>)</a:t>
                </a:r>
                <a:endParaRPr kumimoji="1" lang="ja-JP" altLang="en-US" sz="1600"/>
              </a:p>
            </p:txBody>
          </p:sp>
        </p:grpSp>
        <p:sp>
          <p:nvSpPr>
            <p:cNvPr id="144" name="右矢印 143">
              <a:extLst>
                <a:ext uri="{FF2B5EF4-FFF2-40B4-BE49-F238E27FC236}">
                  <a16:creationId xmlns:a16="http://schemas.microsoft.com/office/drawing/2014/main" id="{0C6F2C40-C389-C64A-8C80-FF1FF18F9877}"/>
                </a:ext>
              </a:extLst>
            </p:cNvPr>
            <p:cNvSpPr/>
            <p:nvPr/>
          </p:nvSpPr>
          <p:spPr>
            <a:xfrm>
              <a:off x="4309819" y="5136456"/>
              <a:ext cx="385733" cy="18979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45" name="グループ化 144">
              <a:extLst>
                <a:ext uri="{FF2B5EF4-FFF2-40B4-BE49-F238E27FC236}">
                  <a16:creationId xmlns:a16="http://schemas.microsoft.com/office/drawing/2014/main" id="{412ED2F3-21A7-C843-B89F-BD17D918D9C7}"/>
                </a:ext>
              </a:extLst>
            </p:cNvPr>
            <p:cNvGrpSpPr/>
            <p:nvPr/>
          </p:nvGrpSpPr>
          <p:grpSpPr>
            <a:xfrm>
              <a:off x="6802467" y="4713013"/>
              <a:ext cx="988625" cy="976556"/>
              <a:chOff x="4775673" y="2609973"/>
              <a:chExt cx="988625" cy="976556"/>
            </a:xfrm>
          </p:grpSpPr>
          <p:sp>
            <p:nvSpPr>
              <p:cNvPr id="146" name="正方形/長方形 145">
                <a:extLst>
                  <a:ext uri="{FF2B5EF4-FFF2-40B4-BE49-F238E27FC236}">
                    <a16:creationId xmlns:a16="http://schemas.microsoft.com/office/drawing/2014/main" id="{7E419716-90DC-BA4C-AF88-2A3915F8E13C}"/>
                  </a:ext>
                </a:extLst>
              </p:cNvPr>
              <p:cNvSpPr/>
              <p:nvPr/>
            </p:nvSpPr>
            <p:spPr>
              <a:xfrm>
                <a:off x="4775673" y="2609973"/>
                <a:ext cx="988625" cy="25329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7" name="正方形/長方形 146">
                <a:extLst>
                  <a:ext uri="{FF2B5EF4-FFF2-40B4-BE49-F238E27FC236}">
                    <a16:creationId xmlns:a16="http://schemas.microsoft.com/office/drawing/2014/main" id="{6542A1F6-07B6-C948-9593-13A4ADA0E72B}"/>
                  </a:ext>
                </a:extLst>
              </p:cNvPr>
              <p:cNvSpPr/>
              <p:nvPr/>
            </p:nvSpPr>
            <p:spPr>
              <a:xfrm>
                <a:off x="4775673" y="2861353"/>
                <a:ext cx="988625" cy="25329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8" name="正方形/長方形 147">
                <a:extLst>
                  <a:ext uri="{FF2B5EF4-FFF2-40B4-BE49-F238E27FC236}">
                    <a16:creationId xmlns:a16="http://schemas.microsoft.com/office/drawing/2014/main" id="{7973C015-4993-6F4E-85AF-0FD77466B92E}"/>
                  </a:ext>
                </a:extLst>
              </p:cNvPr>
              <p:cNvSpPr/>
              <p:nvPr/>
            </p:nvSpPr>
            <p:spPr>
              <a:xfrm>
                <a:off x="4775673" y="3107577"/>
                <a:ext cx="988625" cy="25329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9" name="正方形/長方形 148">
                <a:extLst>
                  <a:ext uri="{FF2B5EF4-FFF2-40B4-BE49-F238E27FC236}">
                    <a16:creationId xmlns:a16="http://schemas.microsoft.com/office/drawing/2014/main" id="{ACCA07FD-2F63-C64C-8CDB-BF8E8D204616}"/>
                  </a:ext>
                </a:extLst>
              </p:cNvPr>
              <p:cNvSpPr/>
              <p:nvPr/>
            </p:nvSpPr>
            <p:spPr>
              <a:xfrm>
                <a:off x="4775673" y="3333230"/>
                <a:ext cx="988625" cy="25329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50" name="正方形/長方形 149">
              <a:extLst>
                <a:ext uri="{FF2B5EF4-FFF2-40B4-BE49-F238E27FC236}">
                  <a16:creationId xmlns:a16="http://schemas.microsoft.com/office/drawing/2014/main" id="{051501C0-E044-464D-BC02-A68E978A0FAD}"/>
                </a:ext>
              </a:extLst>
            </p:cNvPr>
            <p:cNvSpPr/>
            <p:nvPr/>
          </p:nvSpPr>
          <p:spPr>
            <a:xfrm>
              <a:off x="6797497" y="4709934"/>
              <a:ext cx="988624" cy="9595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51" name="直線コネクタ 150">
              <a:extLst>
                <a:ext uri="{FF2B5EF4-FFF2-40B4-BE49-F238E27FC236}">
                  <a16:creationId xmlns:a16="http://schemas.microsoft.com/office/drawing/2014/main" id="{E22FB0FB-FCCC-954E-B23D-0B9186598998}"/>
                </a:ext>
              </a:extLst>
            </p:cNvPr>
            <p:cNvCxnSpPr>
              <a:cxnSpLocks/>
            </p:cNvCxnSpPr>
            <p:nvPr/>
          </p:nvCxnSpPr>
          <p:spPr>
            <a:xfrm>
              <a:off x="6797497" y="5678039"/>
              <a:ext cx="988624" cy="0"/>
            </a:xfrm>
            <a:prstGeom prst="line">
              <a:avLst/>
            </a:prstGeom>
            <a:ln w="57150" cap="rnd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線コネクタ 151">
              <a:extLst>
                <a:ext uri="{FF2B5EF4-FFF2-40B4-BE49-F238E27FC236}">
                  <a16:creationId xmlns:a16="http://schemas.microsoft.com/office/drawing/2014/main" id="{7C74D6D8-7B30-A842-8B4A-334D41CBD2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6121" y="4723256"/>
              <a:ext cx="0" cy="954784"/>
            </a:xfrm>
            <a:prstGeom prst="line">
              <a:avLst/>
            </a:prstGeom>
            <a:ln w="571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3" name="グループ化 152">
              <a:extLst>
                <a:ext uri="{FF2B5EF4-FFF2-40B4-BE49-F238E27FC236}">
                  <a16:creationId xmlns:a16="http://schemas.microsoft.com/office/drawing/2014/main" id="{BAD72E92-87C7-B446-9BAF-4EEBE61C0058}"/>
                </a:ext>
              </a:extLst>
            </p:cNvPr>
            <p:cNvGrpSpPr/>
            <p:nvPr/>
          </p:nvGrpSpPr>
          <p:grpSpPr>
            <a:xfrm>
              <a:off x="7836024" y="4648058"/>
              <a:ext cx="351378" cy="1037807"/>
              <a:chOff x="7974568" y="3100816"/>
              <a:chExt cx="351378" cy="1037807"/>
            </a:xfrm>
          </p:grpSpPr>
          <p:sp>
            <p:nvSpPr>
              <p:cNvPr id="154" name="テキスト ボックス 153">
                <a:extLst>
                  <a:ext uri="{FF2B5EF4-FFF2-40B4-BE49-F238E27FC236}">
                    <a16:creationId xmlns:a16="http://schemas.microsoft.com/office/drawing/2014/main" id="{FF8E2B3C-05B2-4E4F-B495-88EEEFC4C05D}"/>
                  </a:ext>
                </a:extLst>
              </p:cNvPr>
              <p:cNvSpPr txBox="1"/>
              <p:nvPr/>
            </p:nvSpPr>
            <p:spPr>
              <a:xfrm>
                <a:off x="7978575" y="3550580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…</a:t>
                </a:r>
                <a:endParaRPr kumimoji="1" lang="ja-JP" altLang="en-US"/>
              </a:p>
            </p:txBody>
          </p:sp>
          <p:sp>
            <p:nvSpPr>
              <p:cNvPr id="155" name="テキスト ボックス 154">
                <a:extLst>
                  <a:ext uri="{FF2B5EF4-FFF2-40B4-BE49-F238E27FC236}">
                    <a16:creationId xmlns:a16="http://schemas.microsoft.com/office/drawing/2014/main" id="{085025A7-B41D-2C49-9D5F-CEC3FBBFA6D8}"/>
                  </a:ext>
                </a:extLst>
              </p:cNvPr>
              <p:cNvSpPr txBox="1"/>
              <p:nvPr/>
            </p:nvSpPr>
            <p:spPr>
              <a:xfrm>
                <a:off x="7974568" y="3100816"/>
                <a:ext cx="3513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b="1" dirty="0"/>
                  <a:t>v</a:t>
                </a:r>
                <a:r>
                  <a:rPr kumimoji="1" lang="en-US" altLang="ja-JP" sz="1600" baseline="-25000" dirty="0"/>
                  <a:t>1</a:t>
                </a:r>
                <a:endParaRPr kumimoji="1" lang="ja-JP" altLang="en-US" sz="1600"/>
              </a:p>
            </p:txBody>
          </p:sp>
          <p:sp>
            <p:nvSpPr>
              <p:cNvPr id="156" name="テキスト ボックス 155">
                <a:extLst>
                  <a:ext uri="{FF2B5EF4-FFF2-40B4-BE49-F238E27FC236}">
                    <a16:creationId xmlns:a16="http://schemas.microsoft.com/office/drawing/2014/main" id="{DE958F6C-F6EC-4447-822A-D374535DBBD0}"/>
                  </a:ext>
                </a:extLst>
              </p:cNvPr>
              <p:cNvSpPr txBox="1"/>
              <p:nvPr/>
            </p:nvSpPr>
            <p:spPr>
              <a:xfrm>
                <a:off x="7974568" y="3360796"/>
                <a:ext cx="3513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b="1" dirty="0"/>
                  <a:t>v</a:t>
                </a:r>
                <a:r>
                  <a:rPr kumimoji="1" lang="en-US" altLang="ja-JP" sz="1600" baseline="-25000" dirty="0"/>
                  <a:t>2</a:t>
                </a:r>
                <a:endParaRPr kumimoji="1" lang="ja-JP" altLang="en-US" sz="1600"/>
              </a:p>
            </p:txBody>
          </p:sp>
          <p:sp>
            <p:nvSpPr>
              <p:cNvPr id="157" name="テキスト ボックス 156">
                <a:extLst>
                  <a:ext uri="{FF2B5EF4-FFF2-40B4-BE49-F238E27FC236}">
                    <a16:creationId xmlns:a16="http://schemas.microsoft.com/office/drawing/2014/main" id="{EFAFA4E1-370B-7744-9044-0F8A5928E272}"/>
                  </a:ext>
                </a:extLst>
              </p:cNvPr>
              <p:cNvSpPr txBox="1"/>
              <p:nvPr/>
            </p:nvSpPr>
            <p:spPr>
              <a:xfrm>
                <a:off x="7977774" y="3800069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b="1" dirty="0" err="1"/>
                  <a:t>v</a:t>
                </a:r>
                <a:r>
                  <a:rPr kumimoji="1" lang="en-US" altLang="ja-JP" sz="1600" baseline="-25000" dirty="0" err="1"/>
                  <a:t>k</a:t>
                </a:r>
                <a:endParaRPr kumimoji="1" lang="ja-JP" altLang="en-US" sz="1600"/>
              </a:p>
            </p:txBody>
          </p:sp>
        </p:grpSp>
        <p:grpSp>
          <p:nvGrpSpPr>
            <p:cNvPr id="158" name="グループ化 157">
              <a:extLst>
                <a:ext uri="{FF2B5EF4-FFF2-40B4-BE49-F238E27FC236}">
                  <a16:creationId xmlns:a16="http://schemas.microsoft.com/office/drawing/2014/main" id="{43963AE7-47B5-7A4A-8F39-5011DAB70463}"/>
                </a:ext>
              </a:extLst>
            </p:cNvPr>
            <p:cNvGrpSpPr/>
            <p:nvPr/>
          </p:nvGrpSpPr>
          <p:grpSpPr>
            <a:xfrm>
              <a:off x="9182965" y="4379733"/>
              <a:ext cx="2125489" cy="1306775"/>
              <a:chOff x="8596807" y="2777483"/>
              <a:chExt cx="2125489" cy="1306775"/>
            </a:xfrm>
          </p:grpSpPr>
          <p:cxnSp>
            <p:nvCxnSpPr>
              <p:cNvPr id="159" name="直線矢印コネクタ 158">
                <a:extLst>
                  <a:ext uri="{FF2B5EF4-FFF2-40B4-BE49-F238E27FC236}">
                    <a16:creationId xmlns:a16="http://schemas.microsoft.com/office/drawing/2014/main" id="{97971B4D-5AEA-BB49-851A-D492FCB49F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61445" y="3116153"/>
                <a:ext cx="0" cy="96810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線矢印コネクタ 159">
                <a:extLst>
                  <a:ext uri="{FF2B5EF4-FFF2-40B4-BE49-F238E27FC236}">
                    <a16:creationId xmlns:a16="http://schemas.microsoft.com/office/drawing/2014/main" id="{AF281DA9-DC0B-7148-BFEB-7F94E3D328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52384" y="3116153"/>
                <a:ext cx="0" cy="96810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線矢印コネクタ 160">
                <a:extLst>
                  <a:ext uri="{FF2B5EF4-FFF2-40B4-BE49-F238E27FC236}">
                    <a16:creationId xmlns:a16="http://schemas.microsoft.com/office/drawing/2014/main" id="{27E00479-EB11-BA44-A9AA-A0F272A527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49813" y="3116153"/>
                <a:ext cx="0" cy="96810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テキスト ボックス 161">
                <a:extLst>
                  <a:ext uri="{FF2B5EF4-FFF2-40B4-BE49-F238E27FC236}">
                    <a16:creationId xmlns:a16="http://schemas.microsoft.com/office/drawing/2014/main" id="{D90A0C2A-6098-DC4F-AAAE-D067EF6E15C2}"/>
                  </a:ext>
                </a:extLst>
              </p:cNvPr>
              <p:cNvSpPr txBox="1"/>
              <p:nvPr/>
            </p:nvSpPr>
            <p:spPr>
              <a:xfrm>
                <a:off x="9744458" y="3375811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…</a:t>
                </a:r>
                <a:endParaRPr kumimoji="1" lang="ja-JP" altLang="en-US"/>
              </a:p>
            </p:txBody>
          </p:sp>
          <p:sp>
            <p:nvSpPr>
              <p:cNvPr id="163" name="テキスト ボックス 162">
                <a:extLst>
                  <a:ext uri="{FF2B5EF4-FFF2-40B4-BE49-F238E27FC236}">
                    <a16:creationId xmlns:a16="http://schemas.microsoft.com/office/drawing/2014/main" id="{77629EEB-0F15-A946-9A2B-4DAA5BF81D0C}"/>
                  </a:ext>
                </a:extLst>
              </p:cNvPr>
              <p:cNvSpPr txBox="1"/>
              <p:nvPr/>
            </p:nvSpPr>
            <p:spPr>
              <a:xfrm>
                <a:off x="8596807" y="2777483"/>
                <a:ext cx="3513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b="1" dirty="0"/>
                  <a:t>v</a:t>
                </a:r>
                <a:r>
                  <a:rPr kumimoji="1" lang="en-US" altLang="ja-JP" sz="1600" baseline="-25000" dirty="0"/>
                  <a:t>1</a:t>
                </a:r>
                <a:endParaRPr kumimoji="1" lang="ja-JP" altLang="en-US" sz="1600"/>
              </a:p>
            </p:txBody>
          </p:sp>
          <p:sp>
            <p:nvSpPr>
              <p:cNvPr id="164" name="テキスト ボックス 163">
                <a:extLst>
                  <a:ext uri="{FF2B5EF4-FFF2-40B4-BE49-F238E27FC236}">
                    <a16:creationId xmlns:a16="http://schemas.microsoft.com/office/drawing/2014/main" id="{A603D7C0-F87A-B741-B89D-07AF5A02EBFE}"/>
                  </a:ext>
                </a:extLst>
              </p:cNvPr>
              <p:cNvSpPr txBox="1"/>
              <p:nvPr/>
            </p:nvSpPr>
            <p:spPr>
              <a:xfrm>
                <a:off x="9191523" y="2777483"/>
                <a:ext cx="3513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b="1" dirty="0"/>
                  <a:t>v</a:t>
                </a:r>
                <a:r>
                  <a:rPr kumimoji="1" lang="en-US" altLang="ja-JP" sz="1600" baseline="-25000" dirty="0"/>
                  <a:t>2</a:t>
                </a:r>
                <a:endParaRPr kumimoji="1" lang="ja-JP" altLang="en-US" sz="1600"/>
              </a:p>
            </p:txBody>
          </p:sp>
          <p:sp>
            <p:nvSpPr>
              <p:cNvPr id="165" name="テキスト ボックス 164">
                <a:extLst>
                  <a:ext uri="{FF2B5EF4-FFF2-40B4-BE49-F238E27FC236}">
                    <a16:creationId xmlns:a16="http://schemas.microsoft.com/office/drawing/2014/main" id="{47EF0A43-D6CA-9E48-A8BB-F1E084361D02}"/>
                  </a:ext>
                </a:extLst>
              </p:cNvPr>
              <p:cNvSpPr txBox="1"/>
              <p:nvPr/>
            </p:nvSpPr>
            <p:spPr>
              <a:xfrm>
                <a:off x="10377330" y="2777483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b="1" dirty="0" err="1"/>
                  <a:t>v</a:t>
                </a:r>
                <a:r>
                  <a:rPr kumimoji="1" lang="en-US" altLang="ja-JP" sz="1600" baseline="-25000" dirty="0" err="1"/>
                  <a:t>k</a:t>
                </a:r>
                <a:endParaRPr kumimoji="1" lang="ja-JP" altLang="en-US" sz="1600"/>
              </a:p>
            </p:txBody>
          </p:sp>
        </p:grpSp>
        <p:sp>
          <p:nvSpPr>
            <p:cNvPr id="166" name="テキスト ボックス 165">
              <a:extLst>
                <a:ext uri="{FF2B5EF4-FFF2-40B4-BE49-F238E27FC236}">
                  <a16:creationId xmlns:a16="http://schemas.microsoft.com/office/drawing/2014/main" id="{E596FDB8-004A-D740-8D44-DBAC144201B6}"/>
                </a:ext>
              </a:extLst>
            </p:cNvPr>
            <p:cNvSpPr txBox="1"/>
            <p:nvPr/>
          </p:nvSpPr>
          <p:spPr>
            <a:xfrm>
              <a:off x="7225834" y="4328787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chemeClr val="accent5"/>
                  </a:solidFill>
                </a:rPr>
                <a:t>…</a:t>
              </a:r>
              <a:endParaRPr kumimoji="1" lang="ja-JP" altLang="en-US">
                <a:solidFill>
                  <a:schemeClr val="accent5"/>
                </a:solidFill>
              </a:endParaRPr>
            </a:p>
          </p:txBody>
        </p:sp>
        <p:sp>
          <p:nvSpPr>
            <p:cNvPr id="167" name="テキスト ボックス 166">
              <a:extLst>
                <a:ext uri="{FF2B5EF4-FFF2-40B4-BE49-F238E27FC236}">
                  <a16:creationId xmlns:a16="http://schemas.microsoft.com/office/drawing/2014/main" id="{6F2D444D-DD9C-5E45-8314-D17A858AEA9D}"/>
                </a:ext>
              </a:extLst>
            </p:cNvPr>
            <p:cNvSpPr txBox="1"/>
            <p:nvPr/>
          </p:nvSpPr>
          <p:spPr>
            <a:xfrm>
              <a:off x="6731794" y="4344176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b="1" dirty="0">
                  <a:solidFill>
                    <a:schemeClr val="accent5"/>
                  </a:solidFill>
                </a:rPr>
                <a:t>f</a:t>
              </a:r>
              <a:r>
                <a:rPr kumimoji="1" lang="en-US" altLang="ja-JP" sz="1600" baseline="-25000" dirty="0">
                  <a:solidFill>
                    <a:schemeClr val="accent5"/>
                  </a:solidFill>
                </a:rPr>
                <a:t>1</a:t>
              </a:r>
              <a:endParaRPr kumimoji="1" lang="ja-JP" altLang="en-US" sz="1600">
                <a:solidFill>
                  <a:schemeClr val="accent5"/>
                </a:solidFill>
              </a:endParaRPr>
            </a:p>
          </p:txBody>
        </p:sp>
        <p:sp>
          <p:nvSpPr>
            <p:cNvPr id="168" name="テキスト ボックス 167">
              <a:extLst>
                <a:ext uri="{FF2B5EF4-FFF2-40B4-BE49-F238E27FC236}">
                  <a16:creationId xmlns:a16="http://schemas.microsoft.com/office/drawing/2014/main" id="{F75C34D5-CB98-6445-9010-28B32395C8B8}"/>
                </a:ext>
              </a:extLst>
            </p:cNvPr>
            <p:cNvSpPr txBox="1"/>
            <p:nvPr/>
          </p:nvSpPr>
          <p:spPr>
            <a:xfrm>
              <a:off x="7002760" y="4344176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b="1" dirty="0">
                  <a:solidFill>
                    <a:schemeClr val="accent5"/>
                  </a:solidFill>
                </a:rPr>
                <a:t>f</a:t>
              </a:r>
              <a:r>
                <a:rPr kumimoji="1" lang="en-US" altLang="ja-JP" sz="1600" baseline="-25000" dirty="0">
                  <a:solidFill>
                    <a:schemeClr val="accent5"/>
                  </a:solidFill>
                </a:rPr>
                <a:t>2</a:t>
              </a:r>
              <a:endParaRPr kumimoji="1" lang="ja-JP" altLang="en-US" sz="1600">
                <a:solidFill>
                  <a:schemeClr val="accent5"/>
                </a:solidFill>
              </a:endParaRPr>
            </a:p>
          </p:txBody>
        </p:sp>
        <p:sp>
          <p:nvSpPr>
            <p:cNvPr id="169" name="テキスト ボックス 168">
              <a:extLst>
                <a:ext uri="{FF2B5EF4-FFF2-40B4-BE49-F238E27FC236}">
                  <a16:creationId xmlns:a16="http://schemas.microsoft.com/office/drawing/2014/main" id="{76F40861-53A0-9E43-A660-EF8E0CA97F39}"/>
                </a:ext>
              </a:extLst>
            </p:cNvPr>
            <p:cNvSpPr txBox="1"/>
            <p:nvPr/>
          </p:nvSpPr>
          <p:spPr>
            <a:xfrm>
              <a:off x="7487414" y="4344176"/>
              <a:ext cx="2840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b="1" dirty="0">
                  <a:solidFill>
                    <a:schemeClr val="accent5"/>
                  </a:solidFill>
                </a:rPr>
                <a:t>f</a:t>
              </a:r>
              <a:r>
                <a:rPr kumimoji="1" lang="en-US" altLang="ja-JP" sz="1600" b="1" baseline="-25000" dirty="0">
                  <a:solidFill>
                    <a:schemeClr val="accent5"/>
                  </a:solidFill>
                </a:rPr>
                <a:t>i</a:t>
              </a:r>
              <a:endParaRPr kumimoji="1" lang="ja-JP" altLang="en-US" sz="1600">
                <a:solidFill>
                  <a:schemeClr val="accent5"/>
                </a:solidFill>
              </a:endParaRPr>
            </a:p>
          </p:txBody>
        </p:sp>
        <p:grpSp>
          <p:nvGrpSpPr>
            <p:cNvPr id="170" name="グループ化 169">
              <a:extLst>
                <a:ext uri="{FF2B5EF4-FFF2-40B4-BE49-F238E27FC236}">
                  <a16:creationId xmlns:a16="http://schemas.microsoft.com/office/drawing/2014/main" id="{052025B6-2482-3340-9164-8B3047D468C9}"/>
                </a:ext>
              </a:extLst>
            </p:cNvPr>
            <p:cNvGrpSpPr/>
            <p:nvPr/>
          </p:nvGrpSpPr>
          <p:grpSpPr>
            <a:xfrm>
              <a:off x="6795841" y="4705724"/>
              <a:ext cx="1005889" cy="966854"/>
              <a:chOff x="6831330" y="3113521"/>
              <a:chExt cx="1005889" cy="966854"/>
            </a:xfrm>
          </p:grpSpPr>
          <p:sp>
            <p:nvSpPr>
              <p:cNvPr id="171" name="正方形/長方形 170">
                <a:extLst>
                  <a:ext uri="{FF2B5EF4-FFF2-40B4-BE49-F238E27FC236}">
                    <a16:creationId xmlns:a16="http://schemas.microsoft.com/office/drawing/2014/main" id="{9B511382-9534-1245-A7A5-C6685FE398F6}"/>
                  </a:ext>
                </a:extLst>
              </p:cNvPr>
              <p:cNvSpPr/>
              <p:nvPr/>
            </p:nvSpPr>
            <p:spPr>
              <a:xfrm>
                <a:off x="6831330" y="3113521"/>
                <a:ext cx="251308" cy="959536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2" name="正方形/長方形 171">
                <a:extLst>
                  <a:ext uri="{FF2B5EF4-FFF2-40B4-BE49-F238E27FC236}">
                    <a16:creationId xmlns:a16="http://schemas.microsoft.com/office/drawing/2014/main" id="{739B2876-F588-0643-B02F-029082F281FD}"/>
                  </a:ext>
                </a:extLst>
              </p:cNvPr>
              <p:cNvSpPr/>
              <p:nvPr/>
            </p:nvSpPr>
            <p:spPr>
              <a:xfrm>
                <a:off x="7085766" y="3114135"/>
                <a:ext cx="251308" cy="959536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3" name="正方形/長方形 172">
                <a:extLst>
                  <a:ext uri="{FF2B5EF4-FFF2-40B4-BE49-F238E27FC236}">
                    <a16:creationId xmlns:a16="http://schemas.microsoft.com/office/drawing/2014/main" id="{F2EDAE9D-0FEB-5045-A939-CBCC9E4CB2F3}"/>
                  </a:ext>
                </a:extLst>
              </p:cNvPr>
              <p:cNvSpPr/>
              <p:nvPr/>
            </p:nvSpPr>
            <p:spPr>
              <a:xfrm>
                <a:off x="7340202" y="3117731"/>
                <a:ext cx="251308" cy="959536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4" name="正方形/長方形 173">
                <a:extLst>
                  <a:ext uri="{FF2B5EF4-FFF2-40B4-BE49-F238E27FC236}">
                    <a16:creationId xmlns:a16="http://schemas.microsoft.com/office/drawing/2014/main" id="{3DDB0F8F-CE61-1746-B591-B5411C7E6CBB}"/>
                  </a:ext>
                </a:extLst>
              </p:cNvPr>
              <p:cNvSpPr/>
              <p:nvPr/>
            </p:nvSpPr>
            <p:spPr>
              <a:xfrm>
                <a:off x="7585911" y="3120839"/>
                <a:ext cx="251308" cy="959536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86" name="右矢印 185">
              <a:extLst>
                <a:ext uri="{FF2B5EF4-FFF2-40B4-BE49-F238E27FC236}">
                  <a16:creationId xmlns:a16="http://schemas.microsoft.com/office/drawing/2014/main" id="{B8412EB4-43D2-0A49-BA90-93A15428B50C}"/>
                </a:ext>
              </a:extLst>
            </p:cNvPr>
            <p:cNvSpPr/>
            <p:nvPr/>
          </p:nvSpPr>
          <p:spPr>
            <a:xfrm>
              <a:off x="8342911" y="5130127"/>
              <a:ext cx="385733" cy="18979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7" name="右矢印 186">
              <a:extLst>
                <a:ext uri="{FF2B5EF4-FFF2-40B4-BE49-F238E27FC236}">
                  <a16:creationId xmlns:a16="http://schemas.microsoft.com/office/drawing/2014/main" id="{EDEA503E-B46D-0F4D-A4D5-03DA30A6D24E}"/>
                </a:ext>
              </a:extLst>
            </p:cNvPr>
            <p:cNvSpPr/>
            <p:nvPr/>
          </p:nvSpPr>
          <p:spPr>
            <a:xfrm>
              <a:off x="6216579" y="5141227"/>
              <a:ext cx="385733" cy="18979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92" name="グループ化 191">
              <a:extLst>
                <a:ext uri="{FF2B5EF4-FFF2-40B4-BE49-F238E27FC236}">
                  <a16:creationId xmlns:a16="http://schemas.microsoft.com/office/drawing/2014/main" id="{67EB15D7-17EE-9D49-A3D1-EB3C04B3AAD4}"/>
                </a:ext>
              </a:extLst>
            </p:cNvPr>
            <p:cNvGrpSpPr/>
            <p:nvPr/>
          </p:nvGrpSpPr>
          <p:grpSpPr>
            <a:xfrm>
              <a:off x="9008055" y="4764051"/>
              <a:ext cx="2132696" cy="942756"/>
              <a:chOff x="9008055" y="4506897"/>
              <a:chExt cx="2132696" cy="942756"/>
            </a:xfrm>
          </p:grpSpPr>
          <p:sp>
            <p:nvSpPr>
              <p:cNvPr id="177" name="テキスト ボックス 176">
                <a:extLst>
                  <a:ext uri="{FF2B5EF4-FFF2-40B4-BE49-F238E27FC236}">
                    <a16:creationId xmlns:a16="http://schemas.microsoft.com/office/drawing/2014/main" id="{CAC49897-9CE9-CA48-950A-8D5FE9EC3FB2}"/>
                  </a:ext>
                </a:extLst>
              </p:cNvPr>
              <p:cNvSpPr txBox="1"/>
              <p:nvPr/>
            </p:nvSpPr>
            <p:spPr>
              <a:xfrm>
                <a:off x="9008055" y="4506897"/>
                <a:ext cx="28405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b="1" dirty="0">
                    <a:solidFill>
                      <a:schemeClr val="accent5"/>
                    </a:solidFill>
                  </a:rPr>
                  <a:t>f</a:t>
                </a:r>
                <a:r>
                  <a:rPr kumimoji="1" lang="en-US" altLang="ja-JP" sz="1600" b="1" baseline="-25000" dirty="0">
                    <a:solidFill>
                      <a:schemeClr val="accent5"/>
                    </a:solidFill>
                  </a:rPr>
                  <a:t>i</a:t>
                </a:r>
                <a:endParaRPr kumimoji="1" lang="ja-JP" altLang="en-US" sz="160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78" name="テキスト ボックス 177">
                <a:extLst>
                  <a:ext uri="{FF2B5EF4-FFF2-40B4-BE49-F238E27FC236}">
                    <a16:creationId xmlns:a16="http://schemas.microsoft.com/office/drawing/2014/main" id="{7D45EF94-EB3C-D143-AEC8-8B48CF64AFEA}"/>
                  </a:ext>
                </a:extLst>
              </p:cNvPr>
              <p:cNvSpPr txBox="1"/>
              <p:nvPr/>
            </p:nvSpPr>
            <p:spPr>
              <a:xfrm>
                <a:off x="9008055" y="5111099"/>
                <a:ext cx="3193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b="1" dirty="0">
                    <a:solidFill>
                      <a:schemeClr val="accent5"/>
                    </a:solidFill>
                  </a:rPr>
                  <a:t>f</a:t>
                </a:r>
                <a:r>
                  <a:rPr kumimoji="1" lang="en-US" altLang="ja-JP" sz="1600" baseline="-25000" dirty="0">
                    <a:solidFill>
                      <a:schemeClr val="accent5"/>
                    </a:solidFill>
                  </a:rPr>
                  <a:t>2</a:t>
                </a:r>
                <a:endParaRPr kumimoji="1" lang="ja-JP" altLang="en-US" sz="160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79" name="テキスト ボックス 178">
                <a:extLst>
                  <a:ext uri="{FF2B5EF4-FFF2-40B4-BE49-F238E27FC236}">
                    <a16:creationId xmlns:a16="http://schemas.microsoft.com/office/drawing/2014/main" id="{9E16874F-EF95-7B47-9344-260E76432612}"/>
                  </a:ext>
                </a:extLst>
              </p:cNvPr>
              <p:cNvSpPr txBox="1"/>
              <p:nvPr/>
            </p:nvSpPr>
            <p:spPr>
              <a:xfrm>
                <a:off x="9011261" y="4803514"/>
                <a:ext cx="3193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b="1" dirty="0">
                    <a:solidFill>
                      <a:schemeClr val="accent5"/>
                    </a:solidFill>
                  </a:rPr>
                  <a:t>f</a:t>
                </a:r>
                <a:r>
                  <a:rPr kumimoji="1" lang="en-US" altLang="ja-JP" sz="1600" baseline="-25000" dirty="0">
                    <a:solidFill>
                      <a:schemeClr val="accent5"/>
                    </a:solidFill>
                  </a:rPr>
                  <a:t>1</a:t>
                </a:r>
                <a:endParaRPr kumimoji="1" lang="ja-JP" altLang="en-US" sz="1600">
                  <a:solidFill>
                    <a:schemeClr val="accent5"/>
                  </a:solidFill>
                </a:endParaRPr>
              </a:p>
            </p:txBody>
          </p:sp>
          <p:grpSp>
            <p:nvGrpSpPr>
              <p:cNvPr id="191" name="グループ化 190">
                <a:extLst>
                  <a:ext uri="{FF2B5EF4-FFF2-40B4-BE49-F238E27FC236}">
                    <a16:creationId xmlns:a16="http://schemas.microsoft.com/office/drawing/2014/main" id="{B7988066-4EB6-E442-AE97-0C42465476BD}"/>
                  </a:ext>
                </a:extLst>
              </p:cNvPr>
              <p:cNvGrpSpPr/>
              <p:nvPr/>
            </p:nvGrpSpPr>
            <p:grpSpPr>
              <a:xfrm>
                <a:off x="9350006" y="4694902"/>
                <a:ext cx="1790745" cy="634481"/>
                <a:chOff x="9350006" y="4694902"/>
                <a:chExt cx="1790745" cy="634481"/>
              </a:xfrm>
            </p:grpSpPr>
            <p:sp>
              <p:nvSpPr>
                <p:cNvPr id="180" name="フリーフォーム 179">
                  <a:extLst>
                    <a:ext uri="{FF2B5EF4-FFF2-40B4-BE49-F238E27FC236}">
                      <a16:creationId xmlns:a16="http://schemas.microsoft.com/office/drawing/2014/main" id="{FD3B11B2-3FEF-3C4B-9E67-805E3B22CCB5}"/>
                    </a:ext>
                  </a:extLst>
                </p:cNvPr>
                <p:cNvSpPr/>
                <p:nvPr/>
              </p:nvSpPr>
              <p:spPr>
                <a:xfrm>
                  <a:off x="9359336" y="4694902"/>
                  <a:ext cx="774442" cy="606490"/>
                </a:xfrm>
                <a:custGeom>
                  <a:avLst/>
                  <a:gdLst>
                    <a:gd name="connsiteX0" fmla="*/ 0 w 811763"/>
                    <a:gd name="connsiteY0" fmla="*/ 214604 h 214604"/>
                    <a:gd name="connsiteX1" fmla="*/ 597159 w 811763"/>
                    <a:gd name="connsiteY1" fmla="*/ 0 h 214604"/>
                    <a:gd name="connsiteX2" fmla="*/ 811763 w 811763"/>
                    <a:gd name="connsiteY2" fmla="*/ 111967 h 214604"/>
                    <a:gd name="connsiteX0" fmla="*/ 0 w 811763"/>
                    <a:gd name="connsiteY0" fmla="*/ 522514 h 522514"/>
                    <a:gd name="connsiteX1" fmla="*/ 578498 w 811763"/>
                    <a:gd name="connsiteY1" fmla="*/ 0 h 522514"/>
                    <a:gd name="connsiteX2" fmla="*/ 811763 w 811763"/>
                    <a:gd name="connsiteY2" fmla="*/ 419877 h 522514"/>
                    <a:gd name="connsiteX0" fmla="*/ 0 w 802433"/>
                    <a:gd name="connsiteY0" fmla="*/ 606490 h 606490"/>
                    <a:gd name="connsiteX1" fmla="*/ 569168 w 802433"/>
                    <a:gd name="connsiteY1" fmla="*/ 0 h 606490"/>
                    <a:gd name="connsiteX2" fmla="*/ 802433 w 802433"/>
                    <a:gd name="connsiteY2" fmla="*/ 419877 h 606490"/>
                    <a:gd name="connsiteX0" fmla="*/ 0 w 774442"/>
                    <a:gd name="connsiteY0" fmla="*/ 606490 h 606490"/>
                    <a:gd name="connsiteX1" fmla="*/ 569168 w 774442"/>
                    <a:gd name="connsiteY1" fmla="*/ 0 h 606490"/>
                    <a:gd name="connsiteX2" fmla="*/ 774442 w 774442"/>
                    <a:gd name="connsiteY2" fmla="*/ 149289 h 606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74442" h="606490">
                      <a:moveTo>
                        <a:pt x="0" y="606490"/>
                      </a:moveTo>
                      <a:lnTo>
                        <a:pt x="569168" y="0"/>
                      </a:lnTo>
                      <a:cubicBezTo>
                        <a:pt x="640703" y="37322"/>
                        <a:pt x="702907" y="111967"/>
                        <a:pt x="774442" y="149289"/>
                      </a:cubicBezTo>
                    </a:path>
                  </a:pathLst>
                </a:custGeom>
                <a:noFill/>
                <a:ln w="28575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1" name="フリーフォーム 180">
                  <a:extLst>
                    <a:ext uri="{FF2B5EF4-FFF2-40B4-BE49-F238E27FC236}">
                      <a16:creationId xmlns:a16="http://schemas.microsoft.com/office/drawing/2014/main" id="{E55680A3-B91F-EC4C-8626-3EFD04FA78EA}"/>
                    </a:ext>
                  </a:extLst>
                </p:cNvPr>
                <p:cNvSpPr/>
                <p:nvPr/>
              </p:nvSpPr>
              <p:spPr>
                <a:xfrm>
                  <a:off x="9350006" y="4750885"/>
                  <a:ext cx="830424" cy="578498"/>
                </a:xfrm>
                <a:custGeom>
                  <a:avLst/>
                  <a:gdLst>
                    <a:gd name="connsiteX0" fmla="*/ 0 w 802432"/>
                    <a:gd name="connsiteY0" fmla="*/ 0 h 289249"/>
                    <a:gd name="connsiteX1" fmla="*/ 578498 w 802432"/>
                    <a:gd name="connsiteY1" fmla="*/ 251927 h 289249"/>
                    <a:gd name="connsiteX2" fmla="*/ 802432 w 802432"/>
                    <a:gd name="connsiteY2" fmla="*/ 289249 h 289249"/>
                    <a:gd name="connsiteX0" fmla="*/ 0 w 811763"/>
                    <a:gd name="connsiteY0" fmla="*/ 0 h 485192"/>
                    <a:gd name="connsiteX1" fmla="*/ 587829 w 811763"/>
                    <a:gd name="connsiteY1" fmla="*/ 447870 h 485192"/>
                    <a:gd name="connsiteX2" fmla="*/ 811763 w 811763"/>
                    <a:gd name="connsiteY2" fmla="*/ 485192 h 485192"/>
                    <a:gd name="connsiteX0" fmla="*/ 0 w 830424"/>
                    <a:gd name="connsiteY0" fmla="*/ 0 h 578498"/>
                    <a:gd name="connsiteX1" fmla="*/ 587829 w 830424"/>
                    <a:gd name="connsiteY1" fmla="*/ 447870 h 578498"/>
                    <a:gd name="connsiteX2" fmla="*/ 830424 w 830424"/>
                    <a:gd name="connsiteY2" fmla="*/ 578498 h 578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30424" h="578498">
                      <a:moveTo>
                        <a:pt x="0" y="0"/>
                      </a:moveTo>
                      <a:lnTo>
                        <a:pt x="587829" y="447870"/>
                      </a:lnTo>
                      <a:lnTo>
                        <a:pt x="830424" y="578498"/>
                      </a:lnTo>
                    </a:path>
                  </a:pathLst>
                </a:custGeom>
                <a:noFill/>
                <a:ln w="28575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2" name="フリーフォーム 181">
                  <a:extLst>
                    <a:ext uri="{FF2B5EF4-FFF2-40B4-BE49-F238E27FC236}">
                      <a16:creationId xmlns:a16="http://schemas.microsoft.com/office/drawing/2014/main" id="{2289B049-4A9B-B142-82D2-BC03184322B2}"/>
                    </a:ext>
                  </a:extLst>
                </p:cNvPr>
                <p:cNvSpPr/>
                <p:nvPr/>
              </p:nvSpPr>
              <p:spPr>
                <a:xfrm>
                  <a:off x="9368667" y="4881515"/>
                  <a:ext cx="802433" cy="205274"/>
                </a:xfrm>
                <a:custGeom>
                  <a:avLst/>
                  <a:gdLst>
                    <a:gd name="connsiteX0" fmla="*/ 0 w 821094"/>
                    <a:gd name="connsiteY0" fmla="*/ 0 h 195943"/>
                    <a:gd name="connsiteX1" fmla="*/ 597159 w 821094"/>
                    <a:gd name="connsiteY1" fmla="*/ 37322 h 195943"/>
                    <a:gd name="connsiteX2" fmla="*/ 821094 w 821094"/>
                    <a:gd name="connsiteY2" fmla="*/ 195943 h 195943"/>
                    <a:gd name="connsiteX0" fmla="*/ 0 w 802433"/>
                    <a:gd name="connsiteY0" fmla="*/ 335903 h 335903"/>
                    <a:gd name="connsiteX1" fmla="*/ 578498 w 802433"/>
                    <a:gd name="connsiteY1" fmla="*/ 0 h 335903"/>
                    <a:gd name="connsiteX2" fmla="*/ 802433 w 802433"/>
                    <a:gd name="connsiteY2" fmla="*/ 158621 h 335903"/>
                    <a:gd name="connsiteX0" fmla="*/ 0 w 802433"/>
                    <a:gd name="connsiteY0" fmla="*/ 205274 h 205274"/>
                    <a:gd name="connsiteX1" fmla="*/ 578498 w 802433"/>
                    <a:gd name="connsiteY1" fmla="*/ 0 h 205274"/>
                    <a:gd name="connsiteX2" fmla="*/ 802433 w 802433"/>
                    <a:gd name="connsiteY2" fmla="*/ 27992 h 2052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02433" h="205274">
                      <a:moveTo>
                        <a:pt x="0" y="205274"/>
                      </a:moveTo>
                      <a:lnTo>
                        <a:pt x="578498" y="0"/>
                      </a:lnTo>
                      <a:lnTo>
                        <a:pt x="802433" y="27992"/>
                      </a:lnTo>
                    </a:path>
                  </a:pathLst>
                </a:custGeom>
                <a:noFill/>
                <a:ln w="28575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8" name="フリーフォーム 187">
                  <a:extLst>
                    <a:ext uri="{FF2B5EF4-FFF2-40B4-BE49-F238E27FC236}">
                      <a16:creationId xmlns:a16="http://schemas.microsoft.com/office/drawing/2014/main" id="{5DCB2F54-AE00-0C4C-B360-8171375DD3D0}"/>
                    </a:ext>
                  </a:extLst>
                </p:cNvPr>
                <p:cNvSpPr/>
                <p:nvPr/>
              </p:nvSpPr>
              <p:spPr>
                <a:xfrm>
                  <a:off x="10870163" y="4814596"/>
                  <a:ext cx="270588" cy="93306"/>
                </a:xfrm>
                <a:custGeom>
                  <a:avLst/>
                  <a:gdLst>
                    <a:gd name="connsiteX0" fmla="*/ 0 w 270588"/>
                    <a:gd name="connsiteY0" fmla="*/ 0 h 93306"/>
                    <a:gd name="connsiteX1" fmla="*/ 270588 w 270588"/>
                    <a:gd name="connsiteY1" fmla="*/ 93306 h 93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70588" h="93306">
                      <a:moveTo>
                        <a:pt x="0" y="0"/>
                      </a:moveTo>
                      <a:lnTo>
                        <a:pt x="270588" y="93306"/>
                      </a:lnTo>
                    </a:path>
                  </a:pathLst>
                </a:custGeom>
                <a:noFill/>
                <a:ln w="28575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9" name="フリーフォーム 188">
                  <a:extLst>
                    <a:ext uri="{FF2B5EF4-FFF2-40B4-BE49-F238E27FC236}">
                      <a16:creationId xmlns:a16="http://schemas.microsoft.com/office/drawing/2014/main" id="{BA742D10-EE9A-6F43-8698-39AD08F330D5}"/>
                    </a:ext>
                  </a:extLst>
                </p:cNvPr>
                <p:cNvSpPr/>
                <p:nvPr/>
              </p:nvSpPr>
              <p:spPr>
                <a:xfrm>
                  <a:off x="10907486" y="5057192"/>
                  <a:ext cx="233265" cy="27992"/>
                </a:xfrm>
                <a:custGeom>
                  <a:avLst/>
                  <a:gdLst>
                    <a:gd name="connsiteX0" fmla="*/ 0 w 233265"/>
                    <a:gd name="connsiteY0" fmla="*/ 27992 h 27992"/>
                    <a:gd name="connsiteX1" fmla="*/ 233265 w 233265"/>
                    <a:gd name="connsiteY1" fmla="*/ 0 h 27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3265" h="27992">
                      <a:moveTo>
                        <a:pt x="0" y="27992"/>
                      </a:moveTo>
                      <a:lnTo>
                        <a:pt x="233265" y="0"/>
                      </a:lnTo>
                    </a:path>
                  </a:pathLst>
                </a:custGeom>
                <a:noFill/>
                <a:ln w="28575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0" name="フリーフォーム 189">
                  <a:extLst>
                    <a:ext uri="{FF2B5EF4-FFF2-40B4-BE49-F238E27FC236}">
                      <a16:creationId xmlns:a16="http://schemas.microsoft.com/office/drawing/2014/main" id="{E19E1374-2C2D-BC49-833C-71634606CB35}"/>
                    </a:ext>
                  </a:extLst>
                </p:cNvPr>
                <p:cNvSpPr/>
                <p:nvPr/>
              </p:nvSpPr>
              <p:spPr>
                <a:xfrm>
                  <a:off x="10907486" y="5206482"/>
                  <a:ext cx="233265" cy="55983"/>
                </a:xfrm>
                <a:custGeom>
                  <a:avLst/>
                  <a:gdLst>
                    <a:gd name="connsiteX0" fmla="*/ 0 w 233265"/>
                    <a:gd name="connsiteY0" fmla="*/ 0 h 55983"/>
                    <a:gd name="connsiteX1" fmla="*/ 233265 w 233265"/>
                    <a:gd name="connsiteY1" fmla="*/ 55983 h 559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3265" h="55983">
                      <a:moveTo>
                        <a:pt x="0" y="0"/>
                      </a:moveTo>
                      <a:lnTo>
                        <a:pt x="233265" y="55983"/>
                      </a:lnTo>
                    </a:path>
                  </a:pathLst>
                </a:custGeom>
                <a:noFill/>
                <a:ln w="28575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93" name="テキスト ボックス 192">
              <a:extLst>
                <a:ext uri="{FF2B5EF4-FFF2-40B4-BE49-F238E27FC236}">
                  <a16:creationId xmlns:a16="http://schemas.microsoft.com/office/drawing/2014/main" id="{87B5DC46-91E7-5E48-B76E-BF220299935A}"/>
                </a:ext>
              </a:extLst>
            </p:cNvPr>
            <p:cNvSpPr txBox="1"/>
            <p:nvPr/>
          </p:nvSpPr>
          <p:spPr>
            <a:xfrm rot="5400000">
              <a:off x="1451611" y="6073575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…</a:t>
              </a:r>
              <a:endParaRPr kumimoji="1" lang="ja-JP" altLang="en-US"/>
            </a:p>
          </p:txBody>
        </p:sp>
        <p:sp>
          <p:nvSpPr>
            <p:cNvPr id="194" name="テキスト ボックス 193">
              <a:extLst>
                <a:ext uri="{FF2B5EF4-FFF2-40B4-BE49-F238E27FC236}">
                  <a16:creationId xmlns:a16="http://schemas.microsoft.com/office/drawing/2014/main" id="{1F680C73-FA60-E943-AD61-17DB8098DBC4}"/>
                </a:ext>
              </a:extLst>
            </p:cNvPr>
            <p:cNvSpPr txBox="1"/>
            <p:nvPr/>
          </p:nvSpPr>
          <p:spPr>
            <a:xfrm rot="5400000">
              <a:off x="3305524" y="6073575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…</a:t>
              </a:r>
              <a:endParaRPr kumimoji="1" lang="ja-JP" altLang="en-US"/>
            </a:p>
          </p:txBody>
        </p:sp>
        <p:sp>
          <p:nvSpPr>
            <p:cNvPr id="195" name="テキスト ボックス 194">
              <a:extLst>
                <a:ext uri="{FF2B5EF4-FFF2-40B4-BE49-F238E27FC236}">
                  <a16:creationId xmlns:a16="http://schemas.microsoft.com/office/drawing/2014/main" id="{4D64A54D-452B-514C-983B-31E6D1D34C9C}"/>
                </a:ext>
              </a:extLst>
            </p:cNvPr>
            <p:cNvSpPr txBox="1"/>
            <p:nvPr/>
          </p:nvSpPr>
          <p:spPr>
            <a:xfrm rot="5400000">
              <a:off x="5323632" y="6073575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…</a:t>
              </a:r>
              <a:endParaRPr kumimoji="1" lang="ja-JP" altLang="en-US"/>
            </a:p>
          </p:txBody>
        </p:sp>
        <p:sp>
          <p:nvSpPr>
            <p:cNvPr id="196" name="テキスト ボックス 195">
              <a:extLst>
                <a:ext uri="{FF2B5EF4-FFF2-40B4-BE49-F238E27FC236}">
                  <a16:creationId xmlns:a16="http://schemas.microsoft.com/office/drawing/2014/main" id="{6230871D-684C-A440-A401-C5A844D88C84}"/>
                </a:ext>
              </a:extLst>
            </p:cNvPr>
            <p:cNvSpPr txBox="1"/>
            <p:nvPr/>
          </p:nvSpPr>
          <p:spPr>
            <a:xfrm rot="5400000">
              <a:off x="7157074" y="6073575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…</a:t>
              </a:r>
              <a:endParaRPr kumimoji="1" lang="ja-JP" altLang="en-US"/>
            </a:p>
          </p:txBody>
        </p:sp>
        <p:sp>
          <p:nvSpPr>
            <p:cNvPr id="197" name="テキスト ボックス 196">
              <a:extLst>
                <a:ext uri="{FF2B5EF4-FFF2-40B4-BE49-F238E27FC236}">
                  <a16:creationId xmlns:a16="http://schemas.microsoft.com/office/drawing/2014/main" id="{50ED29A3-FB6D-E240-9DAC-13F63394855E}"/>
                </a:ext>
              </a:extLst>
            </p:cNvPr>
            <p:cNvSpPr txBox="1"/>
            <p:nvPr/>
          </p:nvSpPr>
          <p:spPr>
            <a:xfrm rot="5400000">
              <a:off x="9963244" y="6073575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…</a:t>
              </a:r>
              <a:endParaRPr kumimoji="1" lang="ja-JP" altLang="en-US"/>
            </a:p>
          </p:txBody>
        </p:sp>
      </p:grpSp>
      <p:sp>
        <p:nvSpPr>
          <p:cNvPr id="21" name="スライド番号プレースホルダー 20">
            <a:extLst>
              <a:ext uri="{FF2B5EF4-FFF2-40B4-BE49-F238E27FC236}">
                <a16:creationId xmlns:a16="http://schemas.microsoft.com/office/drawing/2014/main" id="{AF640860-EAC7-5B4B-A09C-2A450A5CA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158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F57C44-24D8-EF45-AA30-A7CD98E59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アンサンブルデータ解析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0A4646B-4A98-C941-9D5B-E2E022FAA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複数メンバの比較</a:t>
            </a:r>
            <a:endParaRPr kumimoji="1" lang="en-US" altLang="ja-JP" dirty="0"/>
          </a:p>
          <a:p>
            <a:pPr lvl="1"/>
            <a:r>
              <a:rPr lang="ja-JP" altLang="en-US"/>
              <a:t>各変数の平均値による代表線分プロット</a:t>
            </a:r>
            <a:endParaRPr kumimoji="1" lang="ja-JP" altLang="en-US"/>
          </a:p>
        </p:txBody>
      </p: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3242FB0C-35C2-144C-A6F5-C387D8E570FB}"/>
              </a:ext>
            </a:extLst>
          </p:cNvPr>
          <p:cNvGrpSpPr/>
          <p:nvPr/>
        </p:nvGrpSpPr>
        <p:grpSpPr>
          <a:xfrm>
            <a:off x="3602666" y="2965814"/>
            <a:ext cx="7688656" cy="1306775"/>
            <a:chOff x="3602666" y="2965814"/>
            <a:chExt cx="7688656" cy="1306775"/>
          </a:xfrm>
        </p:grpSpPr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id="{16097FFA-D139-4F47-8635-8CE47DF750DD}"/>
                </a:ext>
              </a:extLst>
            </p:cNvPr>
            <p:cNvGrpSpPr/>
            <p:nvPr/>
          </p:nvGrpSpPr>
          <p:grpSpPr>
            <a:xfrm>
              <a:off x="9165833" y="2965814"/>
              <a:ext cx="2125489" cy="1306775"/>
              <a:chOff x="9165833" y="2965814"/>
              <a:chExt cx="2125489" cy="1306775"/>
            </a:xfrm>
          </p:grpSpPr>
          <p:grpSp>
            <p:nvGrpSpPr>
              <p:cNvPr id="45" name="グループ化 44">
                <a:extLst>
                  <a:ext uri="{FF2B5EF4-FFF2-40B4-BE49-F238E27FC236}">
                    <a16:creationId xmlns:a16="http://schemas.microsoft.com/office/drawing/2014/main" id="{F3C2C343-E729-7947-B7F0-F6D69FE06F0F}"/>
                  </a:ext>
                </a:extLst>
              </p:cNvPr>
              <p:cNvGrpSpPr/>
              <p:nvPr/>
            </p:nvGrpSpPr>
            <p:grpSpPr>
              <a:xfrm>
                <a:off x="9165833" y="2965814"/>
                <a:ext cx="2125489" cy="1306775"/>
                <a:chOff x="8596807" y="2777483"/>
                <a:chExt cx="2125489" cy="1306775"/>
              </a:xfrm>
            </p:grpSpPr>
            <p:cxnSp>
              <p:nvCxnSpPr>
                <p:cNvPr id="57" name="直線矢印コネクタ 56">
                  <a:extLst>
                    <a:ext uri="{FF2B5EF4-FFF2-40B4-BE49-F238E27FC236}">
                      <a16:creationId xmlns:a16="http://schemas.microsoft.com/office/drawing/2014/main" id="{A65125BA-B0F8-C34B-88F6-5CA044DE4A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61445" y="3116153"/>
                  <a:ext cx="0" cy="96810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線矢印コネクタ 57">
                  <a:extLst>
                    <a:ext uri="{FF2B5EF4-FFF2-40B4-BE49-F238E27FC236}">
                      <a16:creationId xmlns:a16="http://schemas.microsoft.com/office/drawing/2014/main" id="{418A9F27-8BD4-D94A-A52E-776B8A7BAD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52384" y="3116153"/>
                  <a:ext cx="0" cy="96810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線矢印コネクタ 58">
                  <a:extLst>
                    <a:ext uri="{FF2B5EF4-FFF2-40B4-BE49-F238E27FC236}">
                      <a16:creationId xmlns:a16="http://schemas.microsoft.com/office/drawing/2014/main" id="{FD5E8C10-A90E-0B41-9AC9-2CB74DAFD9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549813" y="3116153"/>
                  <a:ext cx="0" cy="96810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テキスト ボックス 59">
                  <a:extLst>
                    <a:ext uri="{FF2B5EF4-FFF2-40B4-BE49-F238E27FC236}">
                      <a16:creationId xmlns:a16="http://schemas.microsoft.com/office/drawing/2014/main" id="{2F3F19B5-A519-AB40-B81C-1F5BEEBA3507}"/>
                    </a:ext>
                  </a:extLst>
                </p:cNvPr>
                <p:cNvSpPr txBox="1"/>
                <p:nvPr/>
              </p:nvSpPr>
              <p:spPr>
                <a:xfrm>
                  <a:off x="9744458" y="3375811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dirty="0"/>
                    <a:t>…</a:t>
                  </a:r>
                  <a:endParaRPr kumimoji="1" lang="ja-JP" altLang="en-US"/>
                </a:p>
              </p:txBody>
            </p:sp>
            <p:sp>
              <p:nvSpPr>
                <p:cNvPr id="61" name="テキスト ボックス 60">
                  <a:extLst>
                    <a:ext uri="{FF2B5EF4-FFF2-40B4-BE49-F238E27FC236}">
                      <a16:creationId xmlns:a16="http://schemas.microsoft.com/office/drawing/2014/main" id="{8207140F-5F9D-4242-90F3-C7DB7AC50F73}"/>
                    </a:ext>
                  </a:extLst>
                </p:cNvPr>
                <p:cNvSpPr txBox="1"/>
                <p:nvPr/>
              </p:nvSpPr>
              <p:spPr>
                <a:xfrm>
                  <a:off x="8596807" y="2777483"/>
                  <a:ext cx="35137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600" b="1" dirty="0"/>
                    <a:t>v</a:t>
                  </a:r>
                  <a:r>
                    <a:rPr kumimoji="1" lang="en-US" altLang="ja-JP" sz="1600" baseline="-25000" dirty="0"/>
                    <a:t>1</a:t>
                  </a:r>
                  <a:endParaRPr kumimoji="1" lang="ja-JP" altLang="en-US" sz="1600"/>
                </a:p>
              </p:txBody>
            </p:sp>
            <p:sp>
              <p:nvSpPr>
                <p:cNvPr id="62" name="テキスト ボックス 61">
                  <a:extLst>
                    <a:ext uri="{FF2B5EF4-FFF2-40B4-BE49-F238E27FC236}">
                      <a16:creationId xmlns:a16="http://schemas.microsoft.com/office/drawing/2014/main" id="{66C404EB-0CD6-224A-94D1-C7DCD1E4335F}"/>
                    </a:ext>
                  </a:extLst>
                </p:cNvPr>
                <p:cNvSpPr txBox="1"/>
                <p:nvPr/>
              </p:nvSpPr>
              <p:spPr>
                <a:xfrm>
                  <a:off x="9191523" y="2777483"/>
                  <a:ext cx="35137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600" b="1" dirty="0"/>
                    <a:t>v</a:t>
                  </a:r>
                  <a:r>
                    <a:rPr kumimoji="1" lang="en-US" altLang="ja-JP" sz="1600" baseline="-25000" dirty="0"/>
                    <a:t>2</a:t>
                  </a:r>
                  <a:endParaRPr kumimoji="1" lang="ja-JP" altLang="en-US" sz="1600"/>
                </a:p>
              </p:txBody>
            </p:sp>
            <p:sp>
              <p:nvSpPr>
                <p:cNvPr id="63" name="テキスト ボックス 62">
                  <a:extLst>
                    <a:ext uri="{FF2B5EF4-FFF2-40B4-BE49-F238E27FC236}">
                      <a16:creationId xmlns:a16="http://schemas.microsoft.com/office/drawing/2014/main" id="{DAEA567F-D5C0-734B-9D96-AC5EA7118E8C}"/>
                    </a:ext>
                  </a:extLst>
                </p:cNvPr>
                <p:cNvSpPr txBox="1"/>
                <p:nvPr/>
              </p:nvSpPr>
              <p:spPr>
                <a:xfrm>
                  <a:off x="10377330" y="2777483"/>
                  <a:ext cx="3449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600" b="1" dirty="0" err="1"/>
                    <a:t>v</a:t>
                  </a:r>
                  <a:r>
                    <a:rPr kumimoji="1" lang="en-US" altLang="ja-JP" sz="1600" baseline="-25000" dirty="0" err="1"/>
                    <a:t>k</a:t>
                  </a:r>
                  <a:endParaRPr kumimoji="1" lang="ja-JP" altLang="en-US" sz="1600"/>
                </a:p>
              </p:txBody>
            </p:sp>
          </p:grpSp>
          <p:sp>
            <p:nvSpPr>
              <p:cNvPr id="64" name="フリーフォーム 63">
                <a:extLst>
                  <a:ext uri="{FF2B5EF4-FFF2-40B4-BE49-F238E27FC236}">
                    <a16:creationId xmlns:a16="http://schemas.microsoft.com/office/drawing/2014/main" id="{7D513714-E491-A945-B4C8-77923A3DFBDD}"/>
                  </a:ext>
                </a:extLst>
              </p:cNvPr>
              <p:cNvSpPr/>
              <p:nvPr/>
            </p:nvSpPr>
            <p:spPr>
              <a:xfrm>
                <a:off x="9339943" y="3564289"/>
                <a:ext cx="849086" cy="643812"/>
              </a:xfrm>
              <a:custGeom>
                <a:avLst/>
                <a:gdLst>
                  <a:gd name="connsiteX0" fmla="*/ 0 w 849086"/>
                  <a:gd name="connsiteY0" fmla="*/ 0 h 643812"/>
                  <a:gd name="connsiteX1" fmla="*/ 597159 w 849086"/>
                  <a:gd name="connsiteY1" fmla="*/ 195943 h 643812"/>
                  <a:gd name="connsiteX2" fmla="*/ 839755 w 849086"/>
                  <a:gd name="connsiteY2" fmla="*/ 18661 h 643812"/>
                  <a:gd name="connsiteX3" fmla="*/ 849086 w 849086"/>
                  <a:gd name="connsiteY3" fmla="*/ 438539 h 643812"/>
                  <a:gd name="connsiteX4" fmla="*/ 587828 w 849086"/>
                  <a:gd name="connsiteY4" fmla="*/ 643812 h 643812"/>
                  <a:gd name="connsiteX5" fmla="*/ 0 w 849086"/>
                  <a:gd name="connsiteY5" fmla="*/ 606490 h 643812"/>
                  <a:gd name="connsiteX0" fmla="*/ 0 w 849086"/>
                  <a:gd name="connsiteY0" fmla="*/ 0 h 643812"/>
                  <a:gd name="connsiteX1" fmla="*/ 569167 w 849086"/>
                  <a:gd name="connsiteY1" fmla="*/ 83976 h 643812"/>
                  <a:gd name="connsiteX2" fmla="*/ 839755 w 849086"/>
                  <a:gd name="connsiteY2" fmla="*/ 18661 h 643812"/>
                  <a:gd name="connsiteX3" fmla="*/ 849086 w 849086"/>
                  <a:gd name="connsiteY3" fmla="*/ 438539 h 643812"/>
                  <a:gd name="connsiteX4" fmla="*/ 587828 w 849086"/>
                  <a:gd name="connsiteY4" fmla="*/ 643812 h 643812"/>
                  <a:gd name="connsiteX5" fmla="*/ 0 w 849086"/>
                  <a:gd name="connsiteY5" fmla="*/ 606490 h 643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9086" h="643812">
                    <a:moveTo>
                      <a:pt x="0" y="0"/>
                    </a:moveTo>
                    <a:lnTo>
                      <a:pt x="569167" y="83976"/>
                    </a:lnTo>
                    <a:lnTo>
                      <a:pt x="839755" y="18661"/>
                    </a:lnTo>
                    <a:lnTo>
                      <a:pt x="849086" y="438539"/>
                    </a:lnTo>
                    <a:lnTo>
                      <a:pt x="587828" y="643812"/>
                    </a:lnTo>
                    <a:lnTo>
                      <a:pt x="0" y="60649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フリーフォーム 64">
                <a:extLst>
                  <a:ext uri="{FF2B5EF4-FFF2-40B4-BE49-F238E27FC236}">
                    <a16:creationId xmlns:a16="http://schemas.microsoft.com/office/drawing/2014/main" id="{57754962-55E2-A04F-9D4F-11ECA92DD09D}"/>
                  </a:ext>
                </a:extLst>
              </p:cNvPr>
              <p:cNvSpPr/>
              <p:nvPr/>
            </p:nvSpPr>
            <p:spPr>
              <a:xfrm>
                <a:off x="10860833" y="3564142"/>
                <a:ext cx="261257" cy="653290"/>
              </a:xfrm>
              <a:custGeom>
                <a:avLst/>
                <a:gdLst>
                  <a:gd name="connsiteX0" fmla="*/ 0 w 261257"/>
                  <a:gd name="connsiteY0" fmla="*/ 0 h 615820"/>
                  <a:gd name="connsiteX1" fmla="*/ 261257 w 261257"/>
                  <a:gd name="connsiteY1" fmla="*/ 83975 h 615820"/>
                  <a:gd name="connsiteX2" fmla="*/ 261257 w 261257"/>
                  <a:gd name="connsiteY2" fmla="*/ 615820 h 615820"/>
                  <a:gd name="connsiteX3" fmla="*/ 65314 w 261257"/>
                  <a:gd name="connsiteY3" fmla="*/ 615820 h 615820"/>
                  <a:gd name="connsiteX0" fmla="*/ 9331 w 270588"/>
                  <a:gd name="connsiteY0" fmla="*/ 0 h 615820"/>
                  <a:gd name="connsiteX1" fmla="*/ 270588 w 270588"/>
                  <a:gd name="connsiteY1" fmla="*/ 83975 h 615820"/>
                  <a:gd name="connsiteX2" fmla="*/ 270588 w 270588"/>
                  <a:gd name="connsiteY2" fmla="*/ 615820 h 615820"/>
                  <a:gd name="connsiteX3" fmla="*/ 0 w 270588"/>
                  <a:gd name="connsiteY3" fmla="*/ 615820 h 615820"/>
                  <a:gd name="connsiteX0" fmla="*/ 0 w 261257"/>
                  <a:gd name="connsiteY0" fmla="*/ 0 h 624031"/>
                  <a:gd name="connsiteX1" fmla="*/ 261257 w 261257"/>
                  <a:gd name="connsiteY1" fmla="*/ 83975 h 624031"/>
                  <a:gd name="connsiteX2" fmla="*/ 261257 w 261257"/>
                  <a:gd name="connsiteY2" fmla="*/ 615820 h 624031"/>
                  <a:gd name="connsiteX3" fmla="*/ 46653 w 261257"/>
                  <a:gd name="connsiteY3" fmla="*/ 624031 h 624031"/>
                  <a:gd name="connsiteX0" fmla="*/ 0 w 261257"/>
                  <a:gd name="connsiteY0" fmla="*/ 0 h 624031"/>
                  <a:gd name="connsiteX1" fmla="*/ 261257 w 261257"/>
                  <a:gd name="connsiteY1" fmla="*/ 83975 h 624031"/>
                  <a:gd name="connsiteX2" fmla="*/ 261257 w 261257"/>
                  <a:gd name="connsiteY2" fmla="*/ 615820 h 624031"/>
                  <a:gd name="connsiteX3" fmla="*/ 0 w 261257"/>
                  <a:gd name="connsiteY3" fmla="*/ 624031 h 624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257" h="624031">
                    <a:moveTo>
                      <a:pt x="0" y="0"/>
                    </a:moveTo>
                    <a:lnTo>
                      <a:pt x="261257" y="83975"/>
                    </a:lnTo>
                    <a:lnTo>
                      <a:pt x="261257" y="615820"/>
                    </a:lnTo>
                    <a:lnTo>
                      <a:pt x="0" y="62403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79" name="テキスト ボックス 178">
              <a:extLst>
                <a:ext uri="{FF2B5EF4-FFF2-40B4-BE49-F238E27FC236}">
                  <a16:creationId xmlns:a16="http://schemas.microsoft.com/office/drawing/2014/main" id="{4B20F319-619C-B049-B1D7-BCC7D99C4E88}"/>
                </a:ext>
              </a:extLst>
            </p:cNvPr>
            <p:cNvSpPr txBox="1"/>
            <p:nvPr/>
          </p:nvSpPr>
          <p:spPr>
            <a:xfrm>
              <a:off x="3602666" y="3377406"/>
              <a:ext cx="4395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4000" b="1" dirty="0"/>
                <a:t>+</a:t>
              </a:r>
              <a:endParaRPr kumimoji="1" lang="ja-JP" altLang="en-US" sz="4000" b="1"/>
            </a:p>
          </p:txBody>
        </p:sp>
        <p:sp>
          <p:nvSpPr>
            <p:cNvPr id="180" name="テキスト ボックス 179">
              <a:extLst>
                <a:ext uri="{FF2B5EF4-FFF2-40B4-BE49-F238E27FC236}">
                  <a16:creationId xmlns:a16="http://schemas.microsoft.com/office/drawing/2014/main" id="{2E32E22C-2AA2-4241-A8AB-C23BA84A47E8}"/>
                </a:ext>
              </a:extLst>
            </p:cNvPr>
            <p:cNvSpPr txBox="1"/>
            <p:nvPr/>
          </p:nvSpPr>
          <p:spPr>
            <a:xfrm>
              <a:off x="6787294" y="3374287"/>
              <a:ext cx="4395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4000" b="1" dirty="0"/>
                <a:t>+</a:t>
              </a:r>
              <a:endParaRPr kumimoji="1" lang="ja-JP" altLang="en-US" sz="4000" b="1"/>
            </a:p>
          </p:txBody>
        </p:sp>
        <p:sp>
          <p:nvSpPr>
            <p:cNvPr id="181" name="テキスト ボックス 180">
              <a:extLst>
                <a:ext uri="{FF2B5EF4-FFF2-40B4-BE49-F238E27FC236}">
                  <a16:creationId xmlns:a16="http://schemas.microsoft.com/office/drawing/2014/main" id="{AF9C24C0-69C7-E64C-BE26-B9D9C4888D7C}"/>
                </a:ext>
              </a:extLst>
            </p:cNvPr>
            <p:cNvSpPr txBox="1"/>
            <p:nvPr/>
          </p:nvSpPr>
          <p:spPr>
            <a:xfrm>
              <a:off x="8327539" y="3364956"/>
              <a:ext cx="4395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4000" b="1" dirty="0"/>
                <a:t>=</a:t>
              </a:r>
              <a:endParaRPr kumimoji="1" lang="ja-JP" altLang="en-US" sz="4000" b="1"/>
            </a:p>
          </p:txBody>
        </p:sp>
      </p:grpSp>
      <p:sp>
        <p:nvSpPr>
          <p:cNvPr id="182" name="テキスト ボックス 181">
            <a:extLst>
              <a:ext uri="{FF2B5EF4-FFF2-40B4-BE49-F238E27FC236}">
                <a16:creationId xmlns:a16="http://schemas.microsoft.com/office/drawing/2014/main" id="{1CB7120B-C81C-3F46-ABF7-B73401108FB0}"/>
              </a:ext>
            </a:extLst>
          </p:cNvPr>
          <p:cNvSpPr txBox="1"/>
          <p:nvPr/>
        </p:nvSpPr>
        <p:spPr>
          <a:xfrm>
            <a:off x="7540156" y="3410254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/>
          </a:p>
        </p:txBody>
      </p: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9FA3237F-15BC-7C46-9758-1FBF39AEE188}"/>
              </a:ext>
            </a:extLst>
          </p:cNvPr>
          <p:cNvGrpSpPr/>
          <p:nvPr/>
        </p:nvGrpSpPr>
        <p:grpSpPr>
          <a:xfrm>
            <a:off x="3605775" y="5036996"/>
            <a:ext cx="7698418" cy="1306775"/>
            <a:chOff x="3605775" y="5036996"/>
            <a:chExt cx="7698418" cy="1306775"/>
          </a:xfrm>
        </p:grpSpPr>
        <p:grpSp>
          <p:nvGrpSpPr>
            <p:cNvPr id="52" name="グループ化 51">
              <a:extLst>
                <a:ext uri="{FF2B5EF4-FFF2-40B4-BE49-F238E27FC236}">
                  <a16:creationId xmlns:a16="http://schemas.microsoft.com/office/drawing/2014/main" id="{A4828E99-9617-5A43-B032-1B3E6C7BC137}"/>
                </a:ext>
              </a:extLst>
            </p:cNvPr>
            <p:cNvGrpSpPr/>
            <p:nvPr/>
          </p:nvGrpSpPr>
          <p:grpSpPr>
            <a:xfrm>
              <a:off x="8883613" y="5036996"/>
              <a:ext cx="2420580" cy="1306775"/>
              <a:chOff x="8883613" y="5036996"/>
              <a:chExt cx="2420580" cy="1306775"/>
            </a:xfrm>
          </p:grpSpPr>
          <p:grpSp>
            <p:nvGrpSpPr>
              <p:cNvPr id="149" name="グループ化 148">
                <a:extLst>
                  <a:ext uri="{FF2B5EF4-FFF2-40B4-BE49-F238E27FC236}">
                    <a16:creationId xmlns:a16="http://schemas.microsoft.com/office/drawing/2014/main" id="{6F415D6B-E80A-8B44-9F50-79762D99D3CF}"/>
                  </a:ext>
                </a:extLst>
              </p:cNvPr>
              <p:cNvGrpSpPr/>
              <p:nvPr/>
            </p:nvGrpSpPr>
            <p:grpSpPr>
              <a:xfrm>
                <a:off x="9178704" y="5036996"/>
                <a:ext cx="2125489" cy="1306775"/>
                <a:chOff x="8596807" y="2777483"/>
                <a:chExt cx="2125489" cy="1306775"/>
              </a:xfrm>
            </p:grpSpPr>
            <p:cxnSp>
              <p:nvCxnSpPr>
                <p:cNvPr id="150" name="直線矢印コネクタ 149">
                  <a:extLst>
                    <a:ext uri="{FF2B5EF4-FFF2-40B4-BE49-F238E27FC236}">
                      <a16:creationId xmlns:a16="http://schemas.microsoft.com/office/drawing/2014/main" id="{676B4ABE-86ED-8349-9EF4-8B95FAF332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61445" y="3116153"/>
                  <a:ext cx="0" cy="96810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直線矢印コネクタ 150">
                  <a:extLst>
                    <a:ext uri="{FF2B5EF4-FFF2-40B4-BE49-F238E27FC236}">
                      <a16:creationId xmlns:a16="http://schemas.microsoft.com/office/drawing/2014/main" id="{01FB2F11-AEC4-9F4C-A26A-588B535013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52384" y="3116153"/>
                  <a:ext cx="0" cy="96810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直線矢印コネクタ 151">
                  <a:extLst>
                    <a:ext uri="{FF2B5EF4-FFF2-40B4-BE49-F238E27FC236}">
                      <a16:creationId xmlns:a16="http://schemas.microsoft.com/office/drawing/2014/main" id="{8F27E847-493D-D142-8626-736990796A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549813" y="3116153"/>
                  <a:ext cx="0" cy="96810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テキスト ボックス 152">
                  <a:extLst>
                    <a:ext uri="{FF2B5EF4-FFF2-40B4-BE49-F238E27FC236}">
                      <a16:creationId xmlns:a16="http://schemas.microsoft.com/office/drawing/2014/main" id="{3B71E769-DA1D-5D4D-B0EE-C968547F6861}"/>
                    </a:ext>
                  </a:extLst>
                </p:cNvPr>
                <p:cNvSpPr txBox="1"/>
                <p:nvPr/>
              </p:nvSpPr>
              <p:spPr>
                <a:xfrm>
                  <a:off x="9744458" y="3375811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dirty="0"/>
                    <a:t>…</a:t>
                  </a:r>
                  <a:endParaRPr kumimoji="1" lang="ja-JP" altLang="en-US"/>
                </a:p>
              </p:txBody>
            </p:sp>
            <p:sp>
              <p:nvSpPr>
                <p:cNvPr id="154" name="テキスト ボックス 153">
                  <a:extLst>
                    <a:ext uri="{FF2B5EF4-FFF2-40B4-BE49-F238E27FC236}">
                      <a16:creationId xmlns:a16="http://schemas.microsoft.com/office/drawing/2014/main" id="{0AF33688-5BD0-1D45-9112-B7B82B0882BA}"/>
                    </a:ext>
                  </a:extLst>
                </p:cNvPr>
                <p:cNvSpPr txBox="1"/>
                <p:nvPr/>
              </p:nvSpPr>
              <p:spPr>
                <a:xfrm>
                  <a:off x="8596807" y="2777483"/>
                  <a:ext cx="35137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600" b="1" dirty="0"/>
                    <a:t>v</a:t>
                  </a:r>
                  <a:r>
                    <a:rPr kumimoji="1" lang="en-US" altLang="ja-JP" sz="1600" baseline="-25000" dirty="0"/>
                    <a:t>1</a:t>
                  </a:r>
                  <a:endParaRPr kumimoji="1" lang="ja-JP" altLang="en-US" sz="1600"/>
                </a:p>
              </p:txBody>
            </p:sp>
            <p:sp>
              <p:nvSpPr>
                <p:cNvPr id="155" name="テキスト ボックス 154">
                  <a:extLst>
                    <a:ext uri="{FF2B5EF4-FFF2-40B4-BE49-F238E27FC236}">
                      <a16:creationId xmlns:a16="http://schemas.microsoft.com/office/drawing/2014/main" id="{A188217B-B0DB-5448-8539-D6129C1EDED7}"/>
                    </a:ext>
                  </a:extLst>
                </p:cNvPr>
                <p:cNvSpPr txBox="1"/>
                <p:nvPr/>
              </p:nvSpPr>
              <p:spPr>
                <a:xfrm>
                  <a:off x="9191523" y="2777483"/>
                  <a:ext cx="35137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600" b="1" dirty="0"/>
                    <a:t>v</a:t>
                  </a:r>
                  <a:r>
                    <a:rPr kumimoji="1" lang="en-US" altLang="ja-JP" sz="1600" baseline="-25000" dirty="0"/>
                    <a:t>2</a:t>
                  </a:r>
                  <a:endParaRPr kumimoji="1" lang="ja-JP" altLang="en-US" sz="1600"/>
                </a:p>
              </p:txBody>
            </p:sp>
            <p:sp>
              <p:nvSpPr>
                <p:cNvPr id="156" name="テキスト ボックス 155">
                  <a:extLst>
                    <a:ext uri="{FF2B5EF4-FFF2-40B4-BE49-F238E27FC236}">
                      <a16:creationId xmlns:a16="http://schemas.microsoft.com/office/drawing/2014/main" id="{39766CFF-0AFB-C640-A151-877CC812A78A}"/>
                    </a:ext>
                  </a:extLst>
                </p:cNvPr>
                <p:cNvSpPr txBox="1"/>
                <p:nvPr/>
              </p:nvSpPr>
              <p:spPr>
                <a:xfrm>
                  <a:off x="10377330" y="2777483"/>
                  <a:ext cx="3449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600" b="1" dirty="0" err="1"/>
                    <a:t>v</a:t>
                  </a:r>
                  <a:r>
                    <a:rPr kumimoji="1" lang="en-US" altLang="ja-JP" sz="1600" baseline="-25000" dirty="0" err="1"/>
                    <a:t>k</a:t>
                  </a:r>
                  <a:endParaRPr kumimoji="1" lang="ja-JP" altLang="en-US" sz="1600"/>
                </a:p>
              </p:txBody>
            </p:sp>
          </p:grpSp>
          <p:sp>
            <p:nvSpPr>
              <p:cNvPr id="157" name="テキスト ボックス 156">
                <a:extLst>
                  <a:ext uri="{FF2B5EF4-FFF2-40B4-BE49-F238E27FC236}">
                    <a16:creationId xmlns:a16="http://schemas.microsoft.com/office/drawing/2014/main" id="{77A74BED-88D7-F34F-BAC2-736116F9B055}"/>
                  </a:ext>
                </a:extLst>
              </p:cNvPr>
              <p:cNvSpPr txBox="1"/>
              <p:nvPr/>
            </p:nvSpPr>
            <p:spPr>
              <a:xfrm>
                <a:off x="8892271" y="5868774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b="1" dirty="0">
                    <a:solidFill>
                      <a:schemeClr val="accent4"/>
                    </a:solidFill>
                  </a:rPr>
                  <a:t>m</a:t>
                </a:r>
                <a:r>
                  <a:rPr kumimoji="1" lang="en-US" altLang="ja-JP" baseline="-25000" dirty="0">
                    <a:solidFill>
                      <a:schemeClr val="accent4"/>
                    </a:solidFill>
                  </a:rPr>
                  <a:t>1</a:t>
                </a:r>
                <a:endParaRPr kumimoji="1" lang="ja-JP" altLang="en-US" baseline="-2500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58" name="フリーフォーム 157">
                <a:extLst>
                  <a:ext uri="{FF2B5EF4-FFF2-40B4-BE49-F238E27FC236}">
                    <a16:creationId xmlns:a16="http://schemas.microsoft.com/office/drawing/2014/main" id="{B7015755-8B38-324E-802F-CF7996CCE422}"/>
                  </a:ext>
                </a:extLst>
              </p:cNvPr>
              <p:cNvSpPr/>
              <p:nvPr/>
            </p:nvSpPr>
            <p:spPr>
              <a:xfrm>
                <a:off x="9344609" y="5855005"/>
                <a:ext cx="802433" cy="158620"/>
              </a:xfrm>
              <a:custGeom>
                <a:avLst/>
                <a:gdLst>
                  <a:gd name="connsiteX0" fmla="*/ 0 w 802433"/>
                  <a:gd name="connsiteY0" fmla="*/ 158620 h 158620"/>
                  <a:gd name="connsiteX1" fmla="*/ 597159 w 802433"/>
                  <a:gd name="connsiteY1" fmla="*/ 0 h 158620"/>
                  <a:gd name="connsiteX2" fmla="*/ 802433 w 802433"/>
                  <a:gd name="connsiteY2" fmla="*/ 93306 h 158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02433" h="158620">
                    <a:moveTo>
                      <a:pt x="0" y="158620"/>
                    </a:moveTo>
                    <a:lnTo>
                      <a:pt x="597159" y="0"/>
                    </a:lnTo>
                    <a:lnTo>
                      <a:pt x="802433" y="93306"/>
                    </a:lnTo>
                  </a:path>
                </a:pathLst>
              </a:cu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7" name="フリーフォーム 166">
                <a:extLst>
                  <a:ext uri="{FF2B5EF4-FFF2-40B4-BE49-F238E27FC236}">
                    <a16:creationId xmlns:a16="http://schemas.microsoft.com/office/drawing/2014/main" id="{C7B580C8-0230-1B4B-8A26-438E78D15535}"/>
                  </a:ext>
                </a:extLst>
              </p:cNvPr>
              <p:cNvSpPr/>
              <p:nvPr/>
            </p:nvSpPr>
            <p:spPr>
              <a:xfrm>
                <a:off x="10884160" y="6013625"/>
                <a:ext cx="251927" cy="55984"/>
              </a:xfrm>
              <a:custGeom>
                <a:avLst/>
                <a:gdLst>
                  <a:gd name="connsiteX0" fmla="*/ 0 w 251927"/>
                  <a:gd name="connsiteY0" fmla="*/ 55984 h 55984"/>
                  <a:gd name="connsiteX1" fmla="*/ 251927 w 251927"/>
                  <a:gd name="connsiteY1" fmla="*/ 0 h 55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1927" h="55984">
                    <a:moveTo>
                      <a:pt x="0" y="55984"/>
                    </a:moveTo>
                    <a:lnTo>
                      <a:pt x="251927" y="0"/>
                    </a:lnTo>
                  </a:path>
                </a:pathLst>
              </a:cu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2" name="フリーフォーム 171">
                <a:extLst>
                  <a:ext uri="{FF2B5EF4-FFF2-40B4-BE49-F238E27FC236}">
                    <a16:creationId xmlns:a16="http://schemas.microsoft.com/office/drawing/2014/main" id="{2839CADF-B2C3-6D41-BC10-025688835605}"/>
                  </a:ext>
                </a:extLst>
              </p:cNvPr>
              <p:cNvSpPr/>
              <p:nvPr/>
            </p:nvSpPr>
            <p:spPr>
              <a:xfrm>
                <a:off x="9335957" y="5867444"/>
                <a:ext cx="783771" cy="214604"/>
              </a:xfrm>
              <a:custGeom>
                <a:avLst/>
                <a:gdLst>
                  <a:gd name="connsiteX0" fmla="*/ 0 w 802433"/>
                  <a:gd name="connsiteY0" fmla="*/ 158620 h 158620"/>
                  <a:gd name="connsiteX1" fmla="*/ 597159 w 802433"/>
                  <a:gd name="connsiteY1" fmla="*/ 0 h 158620"/>
                  <a:gd name="connsiteX2" fmla="*/ 802433 w 802433"/>
                  <a:gd name="connsiteY2" fmla="*/ 93306 h 158620"/>
                  <a:gd name="connsiteX0" fmla="*/ 0 w 793102"/>
                  <a:gd name="connsiteY0" fmla="*/ 0 h 102637"/>
                  <a:gd name="connsiteX1" fmla="*/ 587828 w 793102"/>
                  <a:gd name="connsiteY1" fmla="*/ 9331 h 102637"/>
                  <a:gd name="connsiteX2" fmla="*/ 793102 w 793102"/>
                  <a:gd name="connsiteY2" fmla="*/ 102637 h 102637"/>
                  <a:gd name="connsiteX0" fmla="*/ 0 w 793102"/>
                  <a:gd name="connsiteY0" fmla="*/ 0 h 130629"/>
                  <a:gd name="connsiteX1" fmla="*/ 587828 w 793102"/>
                  <a:gd name="connsiteY1" fmla="*/ 130629 h 130629"/>
                  <a:gd name="connsiteX2" fmla="*/ 793102 w 793102"/>
                  <a:gd name="connsiteY2" fmla="*/ 102637 h 130629"/>
                  <a:gd name="connsiteX0" fmla="*/ 0 w 783771"/>
                  <a:gd name="connsiteY0" fmla="*/ 0 h 214604"/>
                  <a:gd name="connsiteX1" fmla="*/ 587828 w 783771"/>
                  <a:gd name="connsiteY1" fmla="*/ 130629 h 214604"/>
                  <a:gd name="connsiteX2" fmla="*/ 783771 w 783771"/>
                  <a:gd name="connsiteY2" fmla="*/ 214604 h 214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83771" h="214604">
                    <a:moveTo>
                      <a:pt x="0" y="0"/>
                    </a:moveTo>
                    <a:lnTo>
                      <a:pt x="587828" y="130629"/>
                    </a:lnTo>
                    <a:lnTo>
                      <a:pt x="783771" y="214604"/>
                    </a:lnTo>
                  </a:path>
                </a:pathLst>
              </a:cu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3" name="フリーフォーム 172">
                <a:extLst>
                  <a:ext uri="{FF2B5EF4-FFF2-40B4-BE49-F238E27FC236}">
                    <a16:creationId xmlns:a16="http://schemas.microsoft.com/office/drawing/2014/main" id="{553DFFDA-E6CD-5D4A-8ABE-78453B568BBF}"/>
                  </a:ext>
                </a:extLst>
              </p:cNvPr>
              <p:cNvSpPr/>
              <p:nvPr/>
            </p:nvSpPr>
            <p:spPr>
              <a:xfrm>
                <a:off x="10881461" y="5935092"/>
                <a:ext cx="234413" cy="58274"/>
              </a:xfrm>
              <a:custGeom>
                <a:avLst/>
                <a:gdLst>
                  <a:gd name="connsiteX0" fmla="*/ 177281 w 177281"/>
                  <a:gd name="connsiteY0" fmla="*/ 37322 h 37322"/>
                  <a:gd name="connsiteX1" fmla="*/ 0 w 177281"/>
                  <a:gd name="connsiteY1" fmla="*/ 0 h 37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7281" h="37322">
                    <a:moveTo>
                      <a:pt x="177281" y="37322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4" name="テキスト ボックス 173">
                <a:extLst>
                  <a:ext uri="{FF2B5EF4-FFF2-40B4-BE49-F238E27FC236}">
                    <a16:creationId xmlns:a16="http://schemas.microsoft.com/office/drawing/2014/main" id="{9483C4E5-A4E5-E745-AF2F-6CA7F1B60C89}"/>
                  </a:ext>
                </a:extLst>
              </p:cNvPr>
              <p:cNvSpPr txBox="1"/>
              <p:nvPr/>
            </p:nvSpPr>
            <p:spPr>
              <a:xfrm>
                <a:off x="8883613" y="5573296"/>
                <a:ext cx="4507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b="1" dirty="0">
                    <a:solidFill>
                      <a:schemeClr val="accent4"/>
                    </a:solidFill>
                  </a:rPr>
                  <a:t>m</a:t>
                </a:r>
                <a:r>
                  <a:rPr kumimoji="1" lang="en-US" altLang="ja-JP" baseline="-25000" dirty="0">
                    <a:solidFill>
                      <a:schemeClr val="accent4"/>
                    </a:solidFill>
                  </a:rPr>
                  <a:t>2</a:t>
                </a:r>
                <a:endParaRPr kumimoji="1" lang="ja-JP" altLang="en-US" baseline="-2500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76" name="フリーフォーム 175">
                <a:extLst>
                  <a:ext uri="{FF2B5EF4-FFF2-40B4-BE49-F238E27FC236}">
                    <a16:creationId xmlns:a16="http://schemas.microsoft.com/office/drawing/2014/main" id="{CEFCF978-2741-AC44-B8A9-4330C398D450}"/>
                  </a:ext>
                </a:extLst>
              </p:cNvPr>
              <p:cNvSpPr/>
              <p:nvPr/>
            </p:nvSpPr>
            <p:spPr>
              <a:xfrm>
                <a:off x="9349273" y="5701007"/>
                <a:ext cx="793103" cy="494523"/>
              </a:xfrm>
              <a:custGeom>
                <a:avLst/>
                <a:gdLst>
                  <a:gd name="connsiteX0" fmla="*/ 0 w 793103"/>
                  <a:gd name="connsiteY0" fmla="*/ 494523 h 494523"/>
                  <a:gd name="connsiteX1" fmla="*/ 587829 w 793103"/>
                  <a:gd name="connsiteY1" fmla="*/ 37323 h 494523"/>
                  <a:gd name="connsiteX2" fmla="*/ 793103 w 793103"/>
                  <a:gd name="connsiteY2" fmla="*/ 0 h 494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93103" h="494523">
                    <a:moveTo>
                      <a:pt x="0" y="494523"/>
                    </a:moveTo>
                    <a:lnTo>
                      <a:pt x="587829" y="37323"/>
                    </a:lnTo>
                    <a:lnTo>
                      <a:pt x="793103" y="0"/>
                    </a:lnTo>
                  </a:path>
                </a:pathLst>
              </a:cu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8" name="フリーフォーム 177">
                <a:extLst>
                  <a:ext uri="{FF2B5EF4-FFF2-40B4-BE49-F238E27FC236}">
                    <a16:creationId xmlns:a16="http://schemas.microsoft.com/office/drawing/2014/main" id="{16BDD1E6-0544-CC49-8632-CD977D0AC30E}"/>
                  </a:ext>
                </a:extLst>
              </p:cNvPr>
              <p:cNvSpPr/>
              <p:nvPr/>
            </p:nvSpPr>
            <p:spPr>
              <a:xfrm>
                <a:off x="10898155" y="5850297"/>
                <a:ext cx="233265" cy="55984"/>
              </a:xfrm>
              <a:custGeom>
                <a:avLst/>
                <a:gdLst>
                  <a:gd name="connsiteX0" fmla="*/ 0 w 233265"/>
                  <a:gd name="connsiteY0" fmla="*/ 0 h 55984"/>
                  <a:gd name="connsiteX1" fmla="*/ 233265 w 233265"/>
                  <a:gd name="connsiteY1" fmla="*/ 55984 h 55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3265" h="55984">
                    <a:moveTo>
                      <a:pt x="0" y="0"/>
                    </a:moveTo>
                    <a:lnTo>
                      <a:pt x="233265" y="55984"/>
                    </a:lnTo>
                  </a:path>
                </a:pathLst>
              </a:cu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83" name="テキスト ボックス 182">
              <a:extLst>
                <a:ext uri="{FF2B5EF4-FFF2-40B4-BE49-F238E27FC236}">
                  <a16:creationId xmlns:a16="http://schemas.microsoft.com/office/drawing/2014/main" id="{835B8B52-EF19-0F4D-ACAA-4925F44AA056}"/>
                </a:ext>
              </a:extLst>
            </p:cNvPr>
            <p:cNvSpPr txBox="1"/>
            <p:nvPr/>
          </p:nvSpPr>
          <p:spPr>
            <a:xfrm>
              <a:off x="3605775" y="5489243"/>
              <a:ext cx="4395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4000" b="1" dirty="0"/>
                <a:t>+</a:t>
              </a:r>
              <a:endParaRPr kumimoji="1" lang="ja-JP" altLang="en-US" sz="4000" b="1"/>
            </a:p>
          </p:txBody>
        </p:sp>
        <p:sp>
          <p:nvSpPr>
            <p:cNvPr id="184" name="テキスト ボックス 183">
              <a:extLst>
                <a:ext uri="{FF2B5EF4-FFF2-40B4-BE49-F238E27FC236}">
                  <a16:creationId xmlns:a16="http://schemas.microsoft.com/office/drawing/2014/main" id="{B333038F-CF5D-4844-9ECD-84145B2D08B1}"/>
                </a:ext>
              </a:extLst>
            </p:cNvPr>
            <p:cNvSpPr txBox="1"/>
            <p:nvPr/>
          </p:nvSpPr>
          <p:spPr>
            <a:xfrm>
              <a:off x="6790403" y="5486124"/>
              <a:ext cx="4395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4000" b="1" dirty="0"/>
                <a:t>+</a:t>
              </a:r>
              <a:endParaRPr kumimoji="1" lang="ja-JP" altLang="en-US" sz="4000" b="1"/>
            </a:p>
          </p:txBody>
        </p:sp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89A315C3-113E-9E40-916A-7E8C55512A25}"/>
                </a:ext>
              </a:extLst>
            </p:cNvPr>
            <p:cNvSpPr txBox="1"/>
            <p:nvPr/>
          </p:nvSpPr>
          <p:spPr>
            <a:xfrm>
              <a:off x="8330648" y="5476793"/>
              <a:ext cx="4395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4000" b="1" dirty="0"/>
                <a:t>=</a:t>
              </a:r>
              <a:endParaRPr kumimoji="1" lang="ja-JP" altLang="en-US" sz="4000" b="1"/>
            </a:p>
          </p:txBody>
        </p:sp>
        <p:sp>
          <p:nvSpPr>
            <p:cNvPr id="186" name="テキスト ボックス 185">
              <a:extLst>
                <a:ext uri="{FF2B5EF4-FFF2-40B4-BE49-F238E27FC236}">
                  <a16:creationId xmlns:a16="http://schemas.microsoft.com/office/drawing/2014/main" id="{FD294E49-9C56-4B44-BF4C-FEEFC70DB7C5}"/>
                </a:ext>
              </a:extLst>
            </p:cNvPr>
            <p:cNvSpPr txBox="1"/>
            <p:nvPr/>
          </p:nvSpPr>
          <p:spPr>
            <a:xfrm>
              <a:off x="7543265" y="5522091"/>
              <a:ext cx="4331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…</a:t>
              </a:r>
              <a:endParaRPr kumimoji="1" lang="ja-JP" altLang="en-US" sz="2800"/>
            </a:p>
          </p:txBody>
        </p:sp>
      </p:grpSp>
      <p:grpSp>
        <p:nvGrpSpPr>
          <p:cNvPr id="51" name="グループ化 50">
            <a:extLst>
              <a:ext uri="{FF2B5EF4-FFF2-40B4-BE49-F238E27FC236}">
                <a16:creationId xmlns:a16="http://schemas.microsoft.com/office/drawing/2014/main" id="{CB3212BF-9287-5541-8409-D8CF9AEEA4E7}"/>
              </a:ext>
            </a:extLst>
          </p:cNvPr>
          <p:cNvGrpSpPr/>
          <p:nvPr/>
        </p:nvGrpSpPr>
        <p:grpSpPr>
          <a:xfrm>
            <a:off x="853943" y="4562671"/>
            <a:ext cx="5912707" cy="1781100"/>
            <a:chOff x="853943" y="4562671"/>
            <a:chExt cx="5912707" cy="1781100"/>
          </a:xfrm>
        </p:grpSpPr>
        <p:grpSp>
          <p:nvGrpSpPr>
            <p:cNvPr id="49" name="グループ化 48">
              <a:extLst>
                <a:ext uri="{FF2B5EF4-FFF2-40B4-BE49-F238E27FC236}">
                  <a16:creationId xmlns:a16="http://schemas.microsoft.com/office/drawing/2014/main" id="{83DB60CE-2161-6147-9EC0-90C7192E4967}"/>
                </a:ext>
              </a:extLst>
            </p:cNvPr>
            <p:cNvGrpSpPr/>
            <p:nvPr/>
          </p:nvGrpSpPr>
          <p:grpSpPr>
            <a:xfrm>
              <a:off x="853943" y="5004296"/>
              <a:ext cx="2588782" cy="1306775"/>
              <a:chOff x="853943" y="5004296"/>
              <a:chExt cx="2588782" cy="1306775"/>
            </a:xfrm>
          </p:grpSpPr>
          <p:grpSp>
            <p:nvGrpSpPr>
              <p:cNvPr id="67" name="グループ化 66">
                <a:extLst>
                  <a:ext uri="{FF2B5EF4-FFF2-40B4-BE49-F238E27FC236}">
                    <a16:creationId xmlns:a16="http://schemas.microsoft.com/office/drawing/2014/main" id="{38DB1628-CE90-D447-A6FE-FCCC7F37A434}"/>
                  </a:ext>
                </a:extLst>
              </p:cNvPr>
              <p:cNvGrpSpPr/>
              <p:nvPr/>
            </p:nvGrpSpPr>
            <p:grpSpPr>
              <a:xfrm>
                <a:off x="1131045" y="5004296"/>
                <a:ext cx="2125489" cy="1306775"/>
                <a:chOff x="8596807" y="2777483"/>
                <a:chExt cx="2125489" cy="1306775"/>
              </a:xfrm>
            </p:grpSpPr>
            <p:cxnSp>
              <p:nvCxnSpPr>
                <p:cNvPr id="79" name="直線矢印コネクタ 78">
                  <a:extLst>
                    <a:ext uri="{FF2B5EF4-FFF2-40B4-BE49-F238E27FC236}">
                      <a16:creationId xmlns:a16="http://schemas.microsoft.com/office/drawing/2014/main" id="{F851E00E-8A65-4343-B0CD-43BD8E2B79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61445" y="3116153"/>
                  <a:ext cx="0" cy="96810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線矢印コネクタ 79">
                  <a:extLst>
                    <a:ext uri="{FF2B5EF4-FFF2-40B4-BE49-F238E27FC236}">
                      <a16:creationId xmlns:a16="http://schemas.microsoft.com/office/drawing/2014/main" id="{376E61D3-4F67-E448-AD04-6AACABF10B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52384" y="3116153"/>
                  <a:ext cx="0" cy="96810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線矢印コネクタ 80">
                  <a:extLst>
                    <a:ext uri="{FF2B5EF4-FFF2-40B4-BE49-F238E27FC236}">
                      <a16:creationId xmlns:a16="http://schemas.microsoft.com/office/drawing/2014/main" id="{03D0877D-5659-FE43-8733-690009BFC8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549813" y="3116153"/>
                  <a:ext cx="0" cy="96810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テキスト ボックス 81">
                  <a:extLst>
                    <a:ext uri="{FF2B5EF4-FFF2-40B4-BE49-F238E27FC236}">
                      <a16:creationId xmlns:a16="http://schemas.microsoft.com/office/drawing/2014/main" id="{4DE58C5B-0882-8746-8C32-FC8C90515EBD}"/>
                    </a:ext>
                  </a:extLst>
                </p:cNvPr>
                <p:cNvSpPr txBox="1"/>
                <p:nvPr/>
              </p:nvSpPr>
              <p:spPr>
                <a:xfrm>
                  <a:off x="9744458" y="3375811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dirty="0"/>
                    <a:t>…</a:t>
                  </a:r>
                  <a:endParaRPr kumimoji="1" lang="ja-JP" altLang="en-US"/>
                </a:p>
              </p:txBody>
            </p:sp>
            <p:sp>
              <p:nvSpPr>
                <p:cNvPr id="83" name="テキスト ボックス 82">
                  <a:extLst>
                    <a:ext uri="{FF2B5EF4-FFF2-40B4-BE49-F238E27FC236}">
                      <a16:creationId xmlns:a16="http://schemas.microsoft.com/office/drawing/2014/main" id="{9F03A37D-7618-D245-A958-C939D08D44D1}"/>
                    </a:ext>
                  </a:extLst>
                </p:cNvPr>
                <p:cNvSpPr txBox="1"/>
                <p:nvPr/>
              </p:nvSpPr>
              <p:spPr>
                <a:xfrm>
                  <a:off x="8596807" y="2777483"/>
                  <a:ext cx="35137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600" b="1" dirty="0"/>
                    <a:t>v</a:t>
                  </a:r>
                  <a:r>
                    <a:rPr kumimoji="1" lang="en-US" altLang="ja-JP" sz="1600" baseline="-25000" dirty="0"/>
                    <a:t>1</a:t>
                  </a:r>
                  <a:endParaRPr kumimoji="1" lang="ja-JP" altLang="en-US" sz="1600"/>
                </a:p>
              </p:txBody>
            </p:sp>
            <p:sp>
              <p:nvSpPr>
                <p:cNvPr id="84" name="テキスト ボックス 83">
                  <a:extLst>
                    <a:ext uri="{FF2B5EF4-FFF2-40B4-BE49-F238E27FC236}">
                      <a16:creationId xmlns:a16="http://schemas.microsoft.com/office/drawing/2014/main" id="{587EECB1-23C0-0944-862A-7A69AB37FD29}"/>
                    </a:ext>
                  </a:extLst>
                </p:cNvPr>
                <p:cNvSpPr txBox="1"/>
                <p:nvPr/>
              </p:nvSpPr>
              <p:spPr>
                <a:xfrm>
                  <a:off x="9191523" y="2777483"/>
                  <a:ext cx="35137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600" b="1" dirty="0"/>
                    <a:t>v</a:t>
                  </a:r>
                  <a:r>
                    <a:rPr kumimoji="1" lang="en-US" altLang="ja-JP" sz="1600" baseline="-25000" dirty="0"/>
                    <a:t>2</a:t>
                  </a:r>
                  <a:endParaRPr kumimoji="1" lang="ja-JP" altLang="en-US" sz="1600"/>
                </a:p>
              </p:txBody>
            </p:sp>
            <p:sp>
              <p:nvSpPr>
                <p:cNvPr id="85" name="テキスト ボックス 84">
                  <a:extLst>
                    <a:ext uri="{FF2B5EF4-FFF2-40B4-BE49-F238E27FC236}">
                      <a16:creationId xmlns:a16="http://schemas.microsoft.com/office/drawing/2014/main" id="{0E1E42E0-1D11-C74D-9ADD-BB7A695530F6}"/>
                    </a:ext>
                  </a:extLst>
                </p:cNvPr>
                <p:cNvSpPr txBox="1"/>
                <p:nvPr/>
              </p:nvSpPr>
              <p:spPr>
                <a:xfrm>
                  <a:off x="10377330" y="2777483"/>
                  <a:ext cx="3449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600" b="1" dirty="0" err="1"/>
                    <a:t>v</a:t>
                  </a:r>
                  <a:r>
                    <a:rPr kumimoji="1" lang="en-US" altLang="ja-JP" sz="1600" baseline="-25000" dirty="0" err="1"/>
                    <a:t>k</a:t>
                  </a:r>
                  <a:endParaRPr kumimoji="1" lang="ja-JP" altLang="en-US" sz="1600"/>
                </a:p>
              </p:txBody>
            </p:sp>
          </p:grpSp>
          <p:sp>
            <p:nvSpPr>
              <p:cNvPr id="106" name="テキスト ボックス 105">
                <a:extLst>
                  <a:ext uri="{FF2B5EF4-FFF2-40B4-BE49-F238E27FC236}">
                    <a16:creationId xmlns:a16="http://schemas.microsoft.com/office/drawing/2014/main" id="{A2E83717-54FC-3A41-AF6D-8AB7E5D83CDE}"/>
                  </a:ext>
                </a:extLst>
              </p:cNvPr>
              <p:cNvSpPr txBox="1"/>
              <p:nvPr/>
            </p:nvSpPr>
            <p:spPr>
              <a:xfrm>
                <a:off x="853943" y="5780091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b="1" dirty="0">
                    <a:solidFill>
                      <a:schemeClr val="accent4"/>
                    </a:solidFill>
                  </a:rPr>
                  <a:t>m</a:t>
                </a:r>
                <a:r>
                  <a:rPr kumimoji="1" lang="en-US" altLang="ja-JP" baseline="-25000" dirty="0">
                    <a:solidFill>
                      <a:schemeClr val="accent4"/>
                    </a:solidFill>
                  </a:rPr>
                  <a:t>1</a:t>
                </a:r>
                <a:endParaRPr kumimoji="1" lang="ja-JP" altLang="en-US" baseline="-2500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08" name="フリーフォーム 107">
                <a:extLst>
                  <a:ext uri="{FF2B5EF4-FFF2-40B4-BE49-F238E27FC236}">
                    <a16:creationId xmlns:a16="http://schemas.microsoft.com/office/drawing/2014/main" id="{91FA8A87-A08C-CF42-AAD1-0E9B252F95E7}"/>
                  </a:ext>
                </a:extLst>
              </p:cNvPr>
              <p:cNvSpPr/>
              <p:nvPr/>
            </p:nvSpPr>
            <p:spPr>
              <a:xfrm>
                <a:off x="1296950" y="5822305"/>
                <a:ext cx="802433" cy="158620"/>
              </a:xfrm>
              <a:custGeom>
                <a:avLst/>
                <a:gdLst>
                  <a:gd name="connsiteX0" fmla="*/ 0 w 802433"/>
                  <a:gd name="connsiteY0" fmla="*/ 158620 h 158620"/>
                  <a:gd name="connsiteX1" fmla="*/ 597159 w 802433"/>
                  <a:gd name="connsiteY1" fmla="*/ 0 h 158620"/>
                  <a:gd name="connsiteX2" fmla="*/ 802433 w 802433"/>
                  <a:gd name="connsiteY2" fmla="*/ 93306 h 158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02433" h="158620">
                    <a:moveTo>
                      <a:pt x="0" y="158620"/>
                    </a:moveTo>
                    <a:lnTo>
                      <a:pt x="597159" y="0"/>
                    </a:lnTo>
                    <a:lnTo>
                      <a:pt x="802433" y="93306"/>
                    </a:lnTo>
                  </a:path>
                </a:pathLst>
              </a:cu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15" name="グループ化 114">
                <a:extLst>
                  <a:ext uri="{FF2B5EF4-FFF2-40B4-BE49-F238E27FC236}">
                    <a16:creationId xmlns:a16="http://schemas.microsoft.com/office/drawing/2014/main" id="{91F01015-BFF3-0849-B9C5-0A90B68A1CEC}"/>
                  </a:ext>
                </a:extLst>
              </p:cNvPr>
              <p:cNvGrpSpPr/>
              <p:nvPr/>
            </p:nvGrpSpPr>
            <p:grpSpPr>
              <a:xfrm>
                <a:off x="1308346" y="5960143"/>
                <a:ext cx="351378" cy="338554"/>
                <a:chOff x="768220" y="5737974"/>
                <a:chExt cx="351378" cy="338554"/>
              </a:xfrm>
            </p:grpSpPr>
            <p:sp>
              <p:nvSpPr>
                <p:cNvPr id="109" name="テキスト ボックス 108">
                  <a:extLst>
                    <a:ext uri="{FF2B5EF4-FFF2-40B4-BE49-F238E27FC236}">
                      <a16:creationId xmlns:a16="http://schemas.microsoft.com/office/drawing/2014/main" id="{B35874C9-B50D-4F44-A45E-E54306B757B8}"/>
                    </a:ext>
                  </a:extLst>
                </p:cNvPr>
                <p:cNvSpPr txBox="1"/>
                <p:nvPr/>
              </p:nvSpPr>
              <p:spPr>
                <a:xfrm>
                  <a:off x="768220" y="5737974"/>
                  <a:ext cx="35137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600" b="1" dirty="0"/>
                    <a:t>v</a:t>
                  </a:r>
                  <a:r>
                    <a:rPr kumimoji="1" lang="en-US" altLang="ja-JP" sz="1600" baseline="-25000" dirty="0"/>
                    <a:t>1</a:t>
                  </a:r>
                  <a:endParaRPr kumimoji="1" lang="ja-JP" altLang="en-US" sz="1600"/>
                </a:p>
              </p:txBody>
            </p:sp>
            <p:cxnSp>
              <p:nvCxnSpPr>
                <p:cNvPr id="111" name="直線コネクタ 110">
                  <a:extLst>
                    <a:ext uri="{FF2B5EF4-FFF2-40B4-BE49-F238E27FC236}">
                      <a16:creationId xmlns:a16="http://schemas.microsoft.com/office/drawing/2014/main" id="{2286BD65-21C4-1147-9CC5-C5D475238D92}"/>
                    </a:ext>
                  </a:extLst>
                </p:cNvPr>
                <p:cNvCxnSpPr>
                  <a:stCxn id="109" idx="0"/>
                  <a:endCxn id="109" idx="0"/>
                </p:cNvCxnSpPr>
                <p:nvPr/>
              </p:nvCxnSpPr>
              <p:spPr>
                <a:xfrm>
                  <a:off x="943909" y="5737974"/>
                  <a:ext cx="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線コネクタ 112">
                  <a:extLst>
                    <a:ext uri="{FF2B5EF4-FFF2-40B4-BE49-F238E27FC236}">
                      <a16:creationId xmlns:a16="http://schemas.microsoft.com/office/drawing/2014/main" id="{89F7AC72-3905-D149-A5FF-3A250D0659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7636" y="5824613"/>
                  <a:ext cx="14647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6" name="グループ化 115">
                <a:extLst>
                  <a:ext uri="{FF2B5EF4-FFF2-40B4-BE49-F238E27FC236}">
                    <a16:creationId xmlns:a16="http://schemas.microsoft.com/office/drawing/2014/main" id="{32FBAEE9-A489-AA40-97E0-63B595769A41}"/>
                  </a:ext>
                </a:extLst>
              </p:cNvPr>
              <p:cNvGrpSpPr/>
              <p:nvPr/>
            </p:nvGrpSpPr>
            <p:grpSpPr>
              <a:xfrm>
                <a:off x="1909442" y="5514395"/>
                <a:ext cx="351378" cy="338554"/>
                <a:chOff x="768220" y="5737974"/>
                <a:chExt cx="351378" cy="338554"/>
              </a:xfrm>
            </p:grpSpPr>
            <p:sp>
              <p:nvSpPr>
                <p:cNvPr id="117" name="テキスト ボックス 116">
                  <a:extLst>
                    <a:ext uri="{FF2B5EF4-FFF2-40B4-BE49-F238E27FC236}">
                      <a16:creationId xmlns:a16="http://schemas.microsoft.com/office/drawing/2014/main" id="{DCFA479C-46E1-EB4A-A91B-F20AE29267D3}"/>
                    </a:ext>
                  </a:extLst>
                </p:cNvPr>
                <p:cNvSpPr txBox="1"/>
                <p:nvPr/>
              </p:nvSpPr>
              <p:spPr>
                <a:xfrm>
                  <a:off x="768220" y="5737974"/>
                  <a:ext cx="35137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600" b="1" dirty="0"/>
                    <a:t>v</a:t>
                  </a:r>
                  <a:r>
                    <a:rPr kumimoji="1" lang="en-US" altLang="ja-JP" sz="1600" baseline="-25000" dirty="0"/>
                    <a:t>2</a:t>
                  </a:r>
                  <a:endParaRPr kumimoji="1" lang="ja-JP" altLang="en-US" sz="1600"/>
                </a:p>
              </p:txBody>
            </p:sp>
            <p:cxnSp>
              <p:nvCxnSpPr>
                <p:cNvPr id="118" name="直線コネクタ 117">
                  <a:extLst>
                    <a:ext uri="{FF2B5EF4-FFF2-40B4-BE49-F238E27FC236}">
                      <a16:creationId xmlns:a16="http://schemas.microsoft.com/office/drawing/2014/main" id="{B7CC592D-D364-D548-8451-B26C476DA31F}"/>
                    </a:ext>
                  </a:extLst>
                </p:cNvPr>
                <p:cNvCxnSpPr>
                  <a:stCxn id="117" idx="0"/>
                  <a:endCxn id="117" idx="0"/>
                </p:cNvCxnSpPr>
                <p:nvPr/>
              </p:nvCxnSpPr>
              <p:spPr>
                <a:xfrm>
                  <a:off x="943909" y="5737974"/>
                  <a:ext cx="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直線コネクタ 118">
                  <a:extLst>
                    <a:ext uri="{FF2B5EF4-FFF2-40B4-BE49-F238E27FC236}">
                      <a16:creationId xmlns:a16="http://schemas.microsoft.com/office/drawing/2014/main" id="{935C5F83-FC0F-D94E-A1A5-CC01EDE378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7636" y="5824613"/>
                  <a:ext cx="14647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0" name="フリーフォーム 119">
                <a:extLst>
                  <a:ext uri="{FF2B5EF4-FFF2-40B4-BE49-F238E27FC236}">
                    <a16:creationId xmlns:a16="http://schemas.microsoft.com/office/drawing/2014/main" id="{37176B9E-1C64-A845-B049-415486C9A5EA}"/>
                  </a:ext>
                </a:extLst>
              </p:cNvPr>
              <p:cNvSpPr/>
              <p:nvPr/>
            </p:nvSpPr>
            <p:spPr>
              <a:xfrm>
                <a:off x="2836501" y="5980925"/>
                <a:ext cx="251927" cy="55984"/>
              </a:xfrm>
              <a:custGeom>
                <a:avLst/>
                <a:gdLst>
                  <a:gd name="connsiteX0" fmla="*/ 0 w 251927"/>
                  <a:gd name="connsiteY0" fmla="*/ 55984 h 55984"/>
                  <a:gd name="connsiteX1" fmla="*/ 251927 w 251927"/>
                  <a:gd name="connsiteY1" fmla="*/ 0 h 55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1927" h="55984">
                    <a:moveTo>
                      <a:pt x="0" y="55984"/>
                    </a:moveTo>
                    <a:lnTo>
                      <a:pt x="251927" y="0"/>
                    </a:lnTo>
                  </a:path>
                </a:pathLst>
              </a:cu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21" name="グループ化 120">
                <a:extLst>
                  <a:ext uri="{FF2B5EF4-FFF2-40B4-BE49-F238E27FC236}">
                    <a16:creationId xmlns:a16="http://schemas.microsoft.com/office/drawing/2014/main" id="{EB99332B-343D-8A4F-9183-6BF71F9A17D0}"/>
                  </a:ext>
                </a:extLst>
              </p:cNvPr>
              <p:cNvGrpSpPr/>
              <p:nvPr/>
            </p:nvGrpSpPr>
            <p:grpSpPr>
              <a:xfrm>
                <a:off x="3097759" y="5754699"/>
                <a:ext cx="344966" cy="338554"/>
                <a:chOff x="768220" y="5737974"/>
                <a:chExt cx="344966" cy="338554"/>
              </a:xfrm>
            </p:grpSpPr>
            <p:sp>
              <p:nvSpPr>
                <p:cNvPr id="122" name="テキスト ボックス 121">
                  <a:extLst>
                    <a:ext uri="{FF2B5EF4-FFF2-40B4-BE49-F238E27FC236}">
                      <a16:creationId xmlns:a16="http://schemas.microsoft.com/office/drawing/2014/main" id="{191FF4C6-CE47-3547-B313-636CC3D27445}"/>
                    </a:ext>
                  </a:extLst>
                </p:cNvPr>
                <p:cNvSpPr txBox="1"/>
                <p:nvPr/>
              </p:nvSpPr>
              <p:spPr>
                <a:xfrm>
                  <a:off x="768220" y="5737974"/>
                  <a:ext cx="3449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600" b="1" dirty="0" err="1"/>
                    <a:t>v</a:t>
                  </a:r>
                  <a:r>
                    <a:rPr kumimoji="1" lang="en-US" altLang="ja-JP" sz="1600" baseline="-25000" dirty="0" err="1"/>
                    <a:t>k</a:t>
                  </a:r>
                  <a:endParaRPr kumimoji="1" lang="ja-JP" altLang="en-US" sz="1600"/>
                </a:p>
              </p:txBody>
            </p:sp>
            <p:cxnSp>
              <p:nvCxnSpPr>
                <p:cNvPr id="123" name="直線コネクタ 122">
                  <a:extLst>
                    <a:ext uri="{FF2B5EF4-FFF2-40B4-BE49-F238E27FC236}">
                      <a16:creationId xmlns:a16="http://schemas.microsoft.com/office/drawing/2014/main" id="{10917BD0-8F2C-574B-935D-B05833F94086}"/>
                    </a:ext>
                  </a:extLst>
                </p:cNvPr>
                <p:cNvCxnSpPr>
                  <a:stCxn id="122" idx="0"/>
                  <a:endCxn id="122" idx="0"/>
                </p:cNvCxnSpPr>
                <p:nvPr/>
              </p:nvCxnSpPr>
              <p:spPr>
                <a:xfrm>
                  <a:off x="940703" y="5737974"/>
                  <a:ext cx="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直線コネクタ 123">
                  <a:extLst>
                    <a:ext uri="{FF2B5EF4-FFF2-40B4-BE49-F238E27FC236}">
                      <a16:creationId xmlns:a16="http://schemas.microsoft.com/office/drawing/2014/main" id="{ACBF9113-C36C-D54F-82E4-978D1B6CCC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7636" y="5824613"/>
                  <a:ext cx="14647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A326502E-45AA-EA43-9CB4-4027A442D64B}"/>
                </a:ext>
              </a:extLst>
            </p:cNvPr>
            <p:cNvGrpSpPr/>
            <p:nvPr/>
          </p:nvGrpSpPr>
          <p:grpSpPr>
            <a:xfrm>
              <a:off x="4159206" y="5036996"/>
              <a:ext cx="2607444" cy="1306775"/>
              <a:chOff x="4159206" y="5036996"/>
              <a:chExt cx="2607444" cy="1306775"/>
            </a:xfrm>
          </p:grpSpPr>
          <p:grpSp>
            <p:nvGrpSpPr>
              <p:cNvPr id="125" name="グループ化 124">
                <a:extLst>
                  <a:ext uri="{FF2B5EF4-FFF2-40B4-BE49-F238E27FC236}">
                    <a16:creationId xmlns:a16="http://schemas.microsoft.com/office/drawing/2014/main" id="{777C4082-0845-5A4D-91F9-74A168AEAC6F}"/>
                  </a:ext>
                </a:extLst>
              </p:cNvPr>
              <p:cNvGrpSpPr/>
              <p:nvPr/>
            </p:nvGrpSpPr>
            <p:grpSpPr>
              <a:xfrm>
                <a:off x="4454970" y="5036996"/>
                <a:ext cx="2125489" cy="1306775"/>
                <a:chOff x="8596807" y="2777483"/>
                <a:chExt cx="2125489" cy="1306775"/>
              </a:xfrm>
            </p:grpSpPr>
            <p:cxnSp>
              <p:nvCxnSpPr>
                <p:cNvPr id="126" name="直線矢印コネクタ 125">
                  <a:extLst>
                    <a:ext uri="{FF2B5EF4-FFF2-40B4-BE49-F238E27FC236}">
                      <a16:creationId xmlns:a16="http://schemas.microsoft.com/office/drawing/2014/main" id="{18573FBC-EB0E-5048-B0D0-1390254507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61445" y="3116153"/>
                  <a:ext cx="0" cy="96810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線矢印コネクタ 126">
                  <a:extLst>
                    <a:ext uri="{FF2B5EF4-FFF2-40B4-BE49-F238E27FC236}">
                      <a16:creationId xmlns:a16="http://schemas.microsoft.com/office/drawing/2014/main" id="{5631B901-22C7-0847-9B48-E364C4F20B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52384" y="3116153"/>
                  <a:ext cx="0" cy="96810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直線矢印コネクタ 127">
                  <a:extLst>
                    <a:ext uri="{FF2B5EF4-FFF2-40B4-BE49-F238E27FC236}">
                      <a16:creationId xmlns:a16="http://schemas.microsoft.com/office/drawing/2014/main" id="{51A6FC05-0827-1C44-A802-15ADE6C163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549813" y="3116153"/>
                  <a:ext cx="0" cy="96810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9" name="テキスト ボックス 128">
                  <a:extLst>
                    <a:ext uri="{FF2B5EF4-FFF2-40B4-BE49-F238E27FC236}">
                      <a16:creationId xmlns:a16="http://schemas.microsoft.com/office/drawing/2014/main" id="{B19DEE18-DA2C-7E43-B719-F16A6F9B5DCA}"/>
                    </a:ext>
                  </a:extLst>
                </p:cNvPr>
                <p:cNvSpPr txBox="1"/>
                <p:nvPr/>
              </p:nvSpPr>
              <p:spPr>
                <a:xfrm>
                  <a:off x="9744458" y="3375811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dirty="0"/>
                    <a:t>…</a:t>
                  </a:r>
                  <a:endParaRPr kumimoji="1" lang="ja-JP" altLang="en-US"/>
                </a:p>
              </p:txBody>
            </p:sp>
            <p:sp>
              <p:nvSpPr>
                <p:cNvPr id="130" name="テキスト ボックス 129">
                  <a:extLst>
                    <a:ext uri="{FF2B5EF4-FFF2-40B4-BE49-F238E27FC236}">
                      <a16:creationId xmlns:a16="http://schemas.microsoft.com/office/drawing/2014/main" id="{5C893262-CFEF-6F48-9B00-CEB3C850B28F}"/>
                    </a:ext>
                  </a:extLst>
                </p:cNvPr>
                <p:cNvSpPr txBox="1"/>
                <p:nvPr/>
              </p:nvSpPr>
              <p:spPr>
                <a:xfrm>
                  <a:off x="8596807" y="2777483"/>
                  <a:ext cx="35137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600" b="1" dirty="0"/>
                    <a:t>v</a:t>
                  </a:r>
                  <a:r>
                    <a:rPr kumimoji="1" lang="en-US" altLang="ja-JP" sz="1600" baseline="-25000" dirty="0"/>
                    <a:t>1</a:t>
                  </a:r>
                  <a:endParaRPr kumimoji="1" lang="ja-JP" altLang="en-US" sz="1600"/>
                </a:p>
              </p:txBody>
            </p:sp>
            <p:sp>
              <p:nvSpPr>
                <p:cNvPr id="131" name="テキスト ボックス 130">
                  <a:extLst>
                    <a:ext uri="{FF2B5EF4-FFF2-40B4-BE49-F238E27FC236}">
                      <a16:creationId xmlns:a16="http://schemas.microsoft.com/office/drawing/2014/main" id="{F3B53202-9CD7-674A-B6A3-E120A8B262CE}"/>
                    </a:ext>
                  </a:extLst>
                </p:cNvPr>
                <p:cNvSpPr txBox="1"/>
                <p:nvPr/>
              </p:nvSpPr>
              <p:spPr>
                <a:xfrm>
                  <a:off x="9191523" y="2777483"/>
                  <a:ext cx="35137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600" b="1" dirty="0"/>
                    <a:t>v</a:t>
                  </a:r>
                  <a:r>
                    <a:rPr kumimoji="1" lang="en-US" altLang="ja-JP" sz="1600" baseline="-25000" dirty="0"/>
                    <a:t>2</a:t>
                  </a:r>
                  <a:endParaRPr kumimoji="1" lang="ja-JP" altLang="en-US" sz="1600"/>
                </a:p>
              </p:txBody>
            </p:sp>
            <p:sp>
              <p:nvSpPr>
                <p:cNvPr id="132" name="テキスト ボックス 131">
                  <a:extLst>
                    <a:ext uri="{FF2B5EF4-FFF2-40B4-BE49-F238E27FC236}">
                      <a16:creationId xmlns:a16="http://schemas.microsoft.com/office/drawing/2014/main" id="{E69C5B4E-4233-CB4C-8744-A4DACE5EE201}"/>
                    </a:ext>
                  </a:extLst>
                </p:cNvPr>
                <p:cNvSpPr txBox="1"/>
                <p:nvPr/>
              </p:nvSpPr>
              <p:spPr>
                <a:xfrm>
                  <a:off x="10377330" y="2777483"/>
                  <a:ext cx="3449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600" b="1" dirty="0" err="1"/>
                    <a:t>v</a:t>
                  </a:r>
                  <a:r>
                    <a:rPr kumimoji="1" lang="en-US" altLang="ja-JP" sz="1600" baseline="-25000" dirty="0" err="1"/>
                    <a:t>k</a:t>
                  </a:r>
                  <a:endParaRPr kumimoji="1" lang="ja-JP" altLang="en-US" sz="1600"/>
                </a:p>
              </p:txBody>
            </p:sp>
          </p:grpSp>
          <p:sp>
            <p:nvSpPr>
              <p:cNvPr id="133" name="テキスト ボックス 132">
                <a:extLst>
                  <a:ext uri="{FF2B5EF4-FFF2-40B4-BE49-F238E27FC236}">
                    <a16:creationId xmlns:a16="http://schemas.microsoft.com/office/drawing/2014/main" id="{986D873D-E217-F448-AA07-8002B55E0D87}"/>
                  </a:ext>
                </a:extLst>
              </p:cNvPr>
              <p:cNvSpPr txBox="1"/>
              <p:nvPr/>
            </p:nvSpPr>
            <p:spPr>
              <a:xfrm>
                <a:off x="4159206" y="5560858"/>
                <a:ext cx="4507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b="1" dirty="0">
                    <a:solidFill>
                      <a:schemeClr val="accent4"/>
                    </a:solidFill>
                  </a:rPr>
                  <a:t>m</a:t>
                </a:r>
                <a:r>
                  <a:rPr kumimoji="1" lang="en-US" altLang="ja-JP" baseline="-25000" dirty="0">
                    <a:solidFill>
                      <a:schemeClr val="accent4"/>
                    </a:solidFill>
                  </a:rPr>
                  <a:t>2</a:t>
                </a:r>
                <a:endParaRPr kumimoji="1" lang="ja-JP" altLang="en-US" baseline="-2500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34" name="フリーフォーム 133">
                <a:extLst>
                  <a:ext uri="{FF2B5EF4-FFF2-40B4-BE49-F238E27FC236}">
                    <a16:creationId xmlns:a16="http://schemas.microsoft.com/office/drawing/2014/main" id="{5D3EB18B-74D6-274C-9527-4A7190E4F5E8}"/>
                  </a:ext>
                </a:extLst>
              </p:cNvPr>
              <p:cNvSpPr/>
              <p:nvPr/>
            </p:nvSpPr>
            <p:spPr>
              <a:xfrm>
                <a:off x="4630206" y="5845674"/>
                <a:ext cx="783771" cy="214604"/>
              </a:xfrm>
              <a:custGeom>
                <a:avLst/>
                <a:gdLst>
                  <a:gd name="connsiteX0" fmla="*/ 0 w 802433"/>
                  <a:gd name="connsiteY0" fmla="*/ 158620 h 158620"/>
                  <a:gd name="connsiteX1" fmla="*/ 597159 w 802433"/>
                  <a:gd name="connsiteY1" fmla="*/ 0 h 158620"/>
                  <a:gd name="connsiteX2" fmla="*/ 802433 w 802433"/>
                  <a:gd name="connsiteY2" fmla="*/ 93306 h 158620"/>
                  <a:gd name="connsiteX0" fmla="*/ 0 w 793102"/>
                  <a:gd name="connsiteY0" fmla="*/ 0 h 102637"/>
                  <a:gd name="connsiteX1" fmla="*/ 587828 w 793102"/>
                  <a:gd name="connsiteY1" fmla="*/ 9331 h 102637"/>
                  <a:gd name="connsiteX2" fmla="*/ 793102 w 793102"/>
                  <a:gd name="connsiteY2" fmla="*/ 102637 h 102637"/>
                  <a:gd name="connsiteX0" fmla="*/ 0 w 793102"/>
                  <a:gd name="connsiteY0" fmla="*/ 0 h 130629"/>
                  <a:gd name="connsiteX1" fmla="*/ 587828 w 793102"/>
                  <a:gd name="connsiteY1" fmla="*/ 130629 h 130629"/>
                  <a:gd name="connsiteX2" fmla="*/ 793102 w 793102"/>
                  <a:gd name="connsiteY2" fmla="*/ 102637 h 130629"/>
                  <a:gd name="connsiteX0" fmla="*/ 0 w 783771"/>
                  <a:gd name="connsiteY0" fmla="*/ 0 h 214604"/>
                  <a:gd name="connsiteX1" fmla="*/ 587828 w 783771"/>
                  <a:gd name="connsiteY1" fmla="*/ 130629 h 214604"/>
                  <a:gd name="connsiteX2" fmla="*/ 783771 w 783771"/>
                  <a:gd name="connsiteY2" fmla="*/ 214604 h 214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83771" h="214604">
                    <a:moveTo>
                      <a:pt x="0" y="0"/>
                    </a:moveTo>
                    <a:lnTo>
                      <a:pt x="587828" y="130629"/>
                    </a:lnTo>
                    <a:lnTo>
                      <a:pt x="783771" y="214604"/>
                    </a:lnTo>
                  </a:path>
                </a:pathLst>
              </a:cu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35" name="グループ化 134">
                <a:extLst>
                  <a:ext uri="{FF2B5EF4-FFF2-40B4-BE49-F238E27FC236}">
                    <a16:creationId xmlns:a16="http://schemas.microsoft.com/office/drawing/2014/main" id="{6B7CE974-D29A-5043-B772-D2F65B620B70}"/>
                  </a:ext>
                </a:extLst>
              </p:cNvPr>
              <p:cNvGrpSpPr/>
              <p:nvPr/>
            </p:nvGrpSpPr>
            <p:grpSpPr>
              <a:xfrm>
                <a:off x="4632271" y="5526311"/>
                <a:ext cx="351378" cy="338554"/>
                <a:chOff x="768220" y="5737974"/>
                <a:chExt cx="351378" cy="338554"/>
              </a:xfrm>
            </p:grpSpPr>
            <p:sp>
              <p:nvSpPr>
                <p:cNvPr id="136" name="テキスト ボックス 135">
                  <a:extLst>
                    <a:ext uri="{FF2B5EF4-FFF2-40B4-BE49-F238E27FC236}">
                      <a16:creationId xmlns:a16="http://schemas.microsoft.com/office/drawing/2014/main" id="{556BBFA7-CB75-CD4E-9B2A-37701B910E91}"/>
                    </a:ext>
                  </a:extLst>
                </p:cNvPr>
                <p:cNvSpPr txBox="1"/>
                <p:nvPr/>
              </p:nvSpPr>
              <p:spPr>
                <a:xfrm>
                  <a:off x="768220" y="5737974"/>
                  <a:ext cx="35137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600" b="1" dirty="0"/>
                    <a:t>v</a:t>
                  </a:r>
                  <a:r>
                    <a:rPr kumimoji="1" lang="en-US" altLang="ja-JP" sz="1600" baseline="-25000" dirty="0"/>
                    <a:t>1</a:t>
                  </a:r>
                  <a:endParaRPr kumimoji="1" lang="ja-JP" altLang="en-US" sz="1600"/>
                </a:p>
              </p:txBody>
            </p:sp>
            <p:cxnSp>
              <p:nvCxnSpPr>
                <p:cNvPr id="137" name="直線コネクタ 136">
                  <a:extLst>
                    <a:ext uri="{FF2B5EF4-FFF2-40B4-BE49-F238E27FC236}">
                      <a16:creationId xmlns:a16="http://schemas.microsoft.com/office/drawing/2014/main" id="{50795249-3EF5-244A-B825-CBCE9BB958CA}"/>
                    </a:ext>
                  </a:extLst>
                </p:cNvPr>
                <p:cNvCxnSpPr>
                  <a:stCxn id="136" idx="0"/>
                  <a:endCxn id="136" idx="0"/>
                </p:cNvCxnSpPr>
                <p:nvPr/>
              </p:nvCxnSpPr>
              <p:spPr>
                <a:xfrm>
                  <a:off x="943909" y="5737974"/>
                  <a:ext cx="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直線コネクタ 137">
                  <a:extLst>
                    <a:ext uri="{FF2B5EF4-FFF2-40B4-BE49-F238E27FC236}">
                      <a16:creationId xmlns:a16="http://schemas.microsoft.com/office/drawing/2014/main" id="{126E0986-C71C-D440-B70E-349A17EC76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7636" y="5824613"/>
                  <a:ext cx="14647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9" name="グループ化 138">
                <a:extLst>
                  <a:ext uri="{FF2B5EF4-FFF2-40B4-BE49-F238E27FC236}">
                    <a16:creationId xmlns:a16="http://schemas.microsoft.com/office/drawing/2014/main" id="{78F6941B-70B0-B04F-8739-0EB5D38E2090}"/>
                  </a:ext>
                </a:extLst>
              </p:cNvPr>
              <p:cNvGrpSpPr/>
              <p:nvPr/>
            </p:nvGrpSpPr>
            <p:grpSpPr>
              <a:xfrm>
                <a:off x="5233367" y="5668394"/>
                <a:ext cx="351378" cy="338554"/>
                <a:chOff x="768220" y="5737974"/>
                <a:chExt cx="351378" cy="338554"/>
              </a:xfrm>
            </p:grpSpPr>
            <p:sp>
              <p:nvSpPr>
                <p:cNvPr id="140" name="テキスト ボックス 139">
                  <a:extLst>
                    <a:ext uri="{FF2B5EF4-FFF2-40B4-BE49-F238E27FC236}">
                      <a16:creationId xmlns:a16="http://schemas.microsoft.com/office/drawing/2014/main" id="{57719408-F37D-3F46-BA02-1A6744886D9E}"/>
                    </a:ext>
                  </a:extLst>
                </p:cNvPr>
                <p:cNvSpPr txBox="1"/>
                <p:nvPr/>
              </p:nvSpPr>
              <p:spPr>
                <a:xfrm>
                  <a:off x="768220" y="5737974"/>
                  <a:ext cx="35137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600" b="1" dirty="0"/>
                    <a:t>v</a:t>
                  </a:r>
                  <a:r>
                    <a:rPr kumimoji="1" lang="en-US" altLang="ja-JP" sz="1600" baseline="-25000" dirty="0"/>
                    <a:t>2</a:t>
                  </a:r>
                  <a:endParaRPr kumimoji="1" lang="ja-JP" altLang="en-US" sz="1600"/>
                </a:p>
              </p:txBody>
            </p:sp>
            <p:cxnSp>
              <p:nvCxnSpPr>
                <p:cNvPr id="141" name="直線コネクタ 140">
                  <a:extLst>
                    <a:ext uri="{FF2B5EF4-FFF2-40B4-BE49-F238E27FC236}">
                      <a16:creationId xmlns:a16="http://schemas.microsoft.com/office/drawing/2014/main" id="{77823D7A-46C0-314E-A7DB-023929636251}"/>
                    </a:ext>
                  </a:extLst>
                </p:cNvPr>
                <p:cNvCxnSpPr>
                  <a:stCxn id="140" idx="0"/>
                  <a:endCxn id="140" idx="0"/>
                </p:cNvCxnSpPr>
                <p:nvPr/>
              </p:nvCxnSpPr>
              <p:spPr>
                <a:xfrm>
                  <a:off x="943909" y="5737974"/>
                  <a:ext cx="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直線コネクタ 141">
                  <a:extLst>
                    <a:ext uri="{FF2B5EF4-FFF2-40B4-BE49-F238E27FC236}">
                      <a16:creationId xmlns:a16="http://schemas.microsoft.com/office/drawing/2014/main" id="{317D31FC-9F8E-014E-AB6F-24882A0B8E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7636" y="5824613"/>
                  <a:ext cx="14647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グループ化 143">
                <a:extLst>
                  <a:ext uri="{FF2B5EF4-FFF2-40B4-BE49-F238E27FC236}">
                    <a16:creationId xmlns:a16="http://schemas.microsoft.com/office/drawing/2014/main" id="{180CE9F4-0668-B94F-B2F3-257B14DA74D6}"/>
                  </a:ext>
                </a:extLst>
              </p:cNvPr>
              <p:cNvGrpSpPr/>
              <p:nvPr/>
            </p:nvGrpSpPr>
            <p:grpSpPr>
              <a:xfrm>
                <a:off x="6421684" y="5787399"/>
                <a:ext cx="344966" cy="338554"/>
                <a:chOff x="768220" y="5737974"/>
                <a:chExt cx="344966" cy="338554"/>
              </a:xfrm>
            </p:grpSpPr>
            <p:sp>
              <p:nvSpPr>
                <p:cNvPr id="145" name="テキスト ボックス 144">
                  <a:extLst>
                    <a:ext uri="{FF2B5EF4-FFF2-40B4-BE49-F238E27FC236}">
                      <a16:creationId xmlns:a16="http://schemas.microsoft.com/office/drawing/2014/main" id="{C4FC1FEB-D40B-B44E-ADD1-B4FB7AC09FEF}"/>
                    </a:ext>
                  </a:extLst>
                </p:cNvPr>
                <p:cNvSpPr txBox="1"/>
                <p:nvPr/>
              </p:nvSpPr>
              <p:spPr>
                <a:xfrm>
                  <a:off x="768220" y="5737974"/>
                  <a:ext cx="3449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600" b="1" dirty="0" err="1"/>
                    <a:t>v</a:t>
                  </a:r>
                  <a:r>
                    <a:rPr kumimoji="1" lang="en-US" altLang="ja-JP" sz="1600" baseline="-25000" dirty="0" err="1"/>
                    <a:t>k</a:t>
                  </a:r>
                  <a:endParaRPr kumimoji="1" lang="ja-JP" altLang="en-US" sz="1600"/>
                </a:p>
              </p:txBody>
            </p:sp>
            <p:cxnSp>
              <p:nvCxnSpPr>
                <p:cNvPr id="146" name="直線コネクタ 145">
                  <a:extLst>
                    <a:ext uri="{FF2B5EF4-FFF2-40B4-BE49-F238E27FC236}">
                      <a16:creationId xmlns:a16="http://schemas.microsoft.com/office/drawing/2014/main" id="{3FEAF3EB-F6A6-C244-B52E-1F9FCF5B1D72}"/>
                    </a:ext>
                  </a:extLst>
                </p:cNvPr>
                <p:cNvCxnSpPr>
                  <a:stCxn id="145" idx="0"/>
                  <a:endCxn id="145" idx="0"/>
                </p:cNvCxnSpPr>
                <p:nvPr/>
              </p:nvCxnSpPr>
              <p:spPr>
                <a:xfrm>
                  <a:off x="940703" y="5737974"/>
                  <a:ext cx="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線コネクタ 146">
                  <a:extLst>
                    <a:ext uri="{FF2B5EF4-FFF2-40B4-BE49-F238E27FC236}">
                      <a16:creationId xmlns:a16="http://schemas.microsoft.com/office/drawing/2014/main" id="{5B361ADB-4764-C04A-8063-B5E459460B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7636" y="5824613"/>
                  <a:ext cx="14647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8" name="フリーフォーム 147">
                <a:extLst>
                  <a:ext uri="{FF2B5EF4-FFF2-40B4-BE49-F238E27FC236}">
                    <a16:creationId xmlns:a16="http://schemas.microsoft.com/office/drawing/2014/main" id="{65BBAE20-6C59-A84D-8B51-2A37E7B3573A}"/>
                  </a:ext>
                </a:extLst>
              </p:cNvPr>
              <p:cNvSpPr/>
              <p:nvPr/>
            </p:nvSpPr>
            <p:spPr>
              <a:xfrm>
                <a:off x="6175710" y="5913322"/>
                <a:ext cx="234413" cy="58274"/>
              </a:xfrm>
              <a:custGeom>
                <a:avLst/>
                <a:gdLst>
                  <a:gd name="connsiteX0" fmla="*/ 177281 w 177281"/>
                  <a:gd name="connsiteY0" fmla="*/ 37322 h 37322"/>
                  <a:gd name="connsiteX1" fmla="*/ 0 w 177281"/>
                  <a:gd name="connsiteY1" fmla="*/ 0 h 37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7281" h="37322">
                    <a:moveTo>
                      <a:pt x="177281" y="37322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87" name="下矢印 186">
              <a:extLst>
                <a:ext uri="{FF2B5EF4-FFF2-40B4-BE49-F238E27FC236}">
                  <a16:creationId xmlns:a16="http://schemas.microsoft.com/office/drawing/2014/main" id="{24D5E70E-C1D3-D14A-8F0D-97BDEC86CAE1}"/>
                </a:ext>
              </a:extLst>
            </p:cNvPr>
            <p:cNvSpPr/>
            <p:nvPr/>
          </p:nvSpPr>
          <p:spPr>
            <a:xfrm>
              <a:off x="2134329" y="4562671"/>
              <a:ext cx="226316" cy="279918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8" name="下矢印 187">
              <a:extLst>
                <a:ext uri="{FF2B5EF4-FFF2-40B4-BE49-F238E27FC236}">
                  <a16:creationId xmlns:a16="http://schemas.microsoft.com/office/drawing/2014/main" id="{B73CA37C-408C-D249-8E83-046A710D8766}"/>
                </a:ext>
              </a:extLst>
            </p:cNvPr>
            <p:cNvSpPr/>
            <p:nvPr/>
          </p:nvSpPr>
          <p:spPr>
            <a:xfrm>
              <a:off x="5449254" y="4562671"/>
              <a:ext cx="226316" cy="279918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9D5ED8F0-E28A-B74D-A3DA-3A261F00C803}"/>
              </a:ext>
            </a:extLst>
          </p:cNvPr>
          <p:cNvGrpSpPr/>
          <p:nvPr/>
        </p:nvGrpSpPr>
        <p:grpSpPr>
          <a:xfrm>
            <a:off x="638404" y="2906479"/>
            <a:ext cx="2633279" cy="1327074"/>
            <a:chOff x="638404" y="2906479"/>
            <a:chExt cx="2633279" cy="1327074"/>
          </a:xfrm>
        </p:grpSpPr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DACFD46F-82EE-684A-B4CC-4F276EBC7B50}"/>
                </a:ext>
              </a:extLst>
            </p:cNvPr>
            <p:cNvGrpSpPr/>
            <p:nvPr/>
          </p:nvGrpSpPr>
          <p:grpSpPr>
            <a:xfrm>
              <a:off x="971284" y="2906479"/>
              <a:ext cx="2300399" cy="1327074"/>
              <a:chOff x="1391165" y="3018451"/>
              <a:chExt cx="2300399" cy="1327074"/>
            </a:xfrm>
          </p:grpSpPr>
          <p:grpSp>
            <p:nvGrpSpPr>
              <p:cNvPr id="4" name="グループ化 3">
                <a:extLst>
                  <a:ext uri="{FF2B5EF4-FFF2-40B4-BE49-F238E27FC236}">
                    <a16:creationId xmlns:a16="http://schemas.microsoft.com/office/drawing/2014/main" id="{2EC6D92B-BDFC-A746-85BC-0D59869B9123}"/>
                  </a:ext>
                </a:extLst>
              </p:cNvPr>
              <p:cNvGrpSpPr/>
              <p:nvPr/>
            </p:nvGrpSpPr>
            <p:grpSpPr>
              <a:xfrm>
                <a:off x="1566075" y="3018451"/>
                <a:ext cx="2125489" cy="1306775"/>
                <a:chOff x="8596807" y="2777483"/>
                <a:chExt cx="2125489" cy="1306775"/>
              </a:xfrm>
            </p:grpSpPr>
            <p:cxnSp>
              <p:nvCxnSpPr>
                <p:cNvPr id="5" name="直線矢印コネクタ 4">
                  <a:extLst>
                    <a:ext uri="{FF2B5EF4-FFF2-40B4-BE49-F238E27FC236}">
                      <a16:creationId xmlns:a16="http://schemas.microsoft.com/office/drawing/2014/main" id="{FADF11E5-1CE7-8444-9F02-7ED3DAD078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61445" y="3116153"/>
                  <a:ext cx="0" cy="96810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直線矢印コネクタ 5">
                  <a:extLst>
                    <a:ext uri="{FF2B5EF4-FFF2-40B4-BE49-F238E27FC236}">
                      <a16:creationId xmlns:a16="http://schemas.microsoft.com/office/drawing/2014/main" id="{7E66E183-0F17-214F-B907-04C3A82F73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52384" y="3116153"/>
                  <a:ext cx="0" cy="96810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直線矢印コネクタ 6">
                  <a:extLst>
                    <a:ext uri="{FF2B5EF4-FFF2-40B4-BE49-F238E27FC236}">
                      <a16:creationId xmlns:a16="http://schemas.microsoft.com/office/drawing/2014/main" id="{EB55358D-9595-3F48-8067-E7A9EEFA7F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549813" y="3116153"/>
                  <a:ext cx="0" cy="96810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" name="テキスト ボックス 7">
                  <a:extLst>
                    <a:ext uri="{FF2B5EF4-FFF2-40B4-BE49-F238E27FC236}">
                      <a16:creationId xmlns:a16="http://schemas.microsoft.com/office/drawing/2014/main" id="{E1334A43-69BA-BF4E-AD2A-E2D42F761CF8}"/>
                    </a:ext>
                  </a:extLst>
                </p:cNvPr>
                <p:cNvSpPr txBox="1"/>
                <p:nvPr/>
              </p:nvSpPr>
              <p:spPr>
                <a:xfrm>
                  <a:off x="9744458" y="3375811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dirty="0"/>
                    <a:t>…</a:t>
                  </a:r>
                  <a:endParaRPr kumimoji="1" lang="ja-JP" altLang="en-US"/>
                </a:p>
              </p:txBody>
            </p:sp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9CAF1580-7007-584A-8AAB-D74DA054F235}"/>
                    </a:ext>
                  </a:extLst>
                </p:cNvPr>
                <p:cNvSpPr txBox="1"/>
                <p:nvPr/>
              </p:nvSpPr>
              <p:spPr>
                <a:xfrm>
                  <a:off x="8596807" y="2777483"/>
                  <a:ext cx="35137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600" b="1" dirty="0"/>
                    <a:t>v</a:t>
                  </a:r>
                  <a:r>
                    <a:rPr kumimoji="1" lang="en-US" altLang="ja-JP" sz="1600" baseline="-25000" dirty="0"/>
                    <a:t>1</a:t>
                  </a:r>
                  <a:endParaRPr kumimoji="1" lang="ja-JP" altLang="en-US" sz="1600"/>
                </a:p>
              </p:txBody>
            </p:sp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AA7815F1-CC09-A446-9BB9-2D0D0EF5DF0E}"/>
                    </a:ext>
                  </a:extLst>
                </p:cNvPr>
                <p:cNvSpPr txBox="1"/>
                <p:nvPr/>
              </p:nvSpPr>
              <p:spPr>
                <a:xfrm>
                  <a:off x="9191523" y="2777483"/>
                  <a:ext cx="35137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600" b="1" dirty="0"/>
                    <a:t>v</a:t>
                  </a:r>
                  <a:r>
                    <a:rPr kumimoji="1" lang="en-US" altLang="ja-JP" sz="1600" baseline="-25000" dirty="0"/>
                    <a:t>2</a:t>
                  </a:r>
                  <a:endParaRPr kumimoji="1" lang="ja-JP" altLang="en-US" sz="1600"/>
                </a:p>
              </p:txBody>
            </p:sp>
            <p:sp>
              <p:nvSpPr>
                <p:cNvPr id="11" name="テキスト ボックス 10">
                  <a:extLst>
                    <a:ext uri="{FF2B5EF4-FFF2-40B4-BE49-F238E27FC236}">
                      <a16:creationId xmlns:a16="http://schemas.microsoft.com/office/drawing/2014/main" id="{AF72B0FA-7B5E-5440-A6A1-C459E401E943}"/>
                    </a:ext>
                  </a:extLst>
                </p:cNvPr>
                <p:cNvSpPr txBox="1"/>
                <p:nvPr/>
              </p:nvSpPr>
              <p:spPr>
                <a:xfrm>
                  <a:off x="10377330" y="2777483"/>
                  <a:ext cx="3449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600" b="1" dirty="0" err="1"/>
                    <a:t>v</a:t>
                  </a:r>
                  <a:r>
                    <a:rPr kumimoji="1" lang="en-US" altLang="ja-JP" sz="1600" baseline="-25000" dirty="0" err="1"/>
                    <a:t>k</a:t>
                  </a:r>
                  <a:endParaRPr kumimoji="1" lang="ja-JP" altLang="en-US" sz="1600"/>
                </a:p>
              </p:txBody>
            </p:sp>
          </p:grpSp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6B16C806-1EFF-4C41-A4DF-EE00D6C0387A}"/>
                  </a:ext>
                </a:extLst>
              </p:cNvPr>
              <p:cNvGrpSpPr/>
              <p:nvPr/>
            </p:nvGrpSpPr>
            <p:grpSpPr>
              <a:xfrm>
                <a:off x="1391165" y="3402769"/>
                <a:ext cx="2146777" cy="942756"/>
                <a:chOff x="8874317" y="3169511"/>
                <a:chExt cx="2146777" cy="942756"/>
              </a:xfrm>
            </p:grpSpPr>
            <p:grpSp>
              <p:nvGrpSpPr>
                <p:cNvPr id="13" name="グループ化 12">
                  <a:extLst>
                    <a:ext uri="{FF2B5EF4-FFF2-40B4-BE49-F238E27FC236}">
                      <a16:creationId xmlns:a16="http://schemas.microsoft.com/office/drawing/2014/main" id="{ACF8A7F1-8312-7141-909D-1798C1F58F02}"/>
                    </a:ext>
                  </a:extLst>
                </p:cNvPr>
                <p:cNvGrpSpPr/>
                <p:nvPr/>
              </p:nvGrpSpPr>
              <p:grpSpPr>
                <a:xfrm>
                  <a:off x="9216268" y="3376177"/>
                  <a:ext cx="1804826" cy="522514"/>
                  <a:chOff x="9116008" y="3368351"/>
                  <a:chExt cx="1804826" cy="522514"/>
                </a:xfrm>
              </p:grpSpPr>
              <p:sp>
                <p:nvSpPr>
                  <p:cNvPr id="17" name="フリーフォーム 16">
                    <a:extLst>
                      <a:ext uri="{FF2B5EF4-FFF2-40B4-BE49-F238E27FC236}">
                        <a16:creationId xmlns:a16="http://schemas.microsoft.com/office/drawing/2014/main" id="{B1A48FA5-4042-0F4A-98FE-A1E679BF021D}"/>
                      </a:ext>
                    </a:extLst>
                  </p:cNvPr>
                  <p:cNvSpPr/>
                  <p:nvPr/>
                </p:nvSpPr>
                <p:spPr>
                  <a:xfrm>
                    <a:off x="9116008" y="3657600"/>
                    <a:ext cx="811763" cy="214604"/>
                  </a:xfrm>
                  <a:custGeom>
                    <a:avLst/>
                    <a:gdLst>
                      <a:gd name="connsiteX0" fmla="*/ 0 w 811763"/>
                      <a:gd name="connsiteY0" fmla="*/ 214604 h 214604"/>
                      <a:gd name="connsiteX1" fmla="*/ 597159 w 811763"/>
                      <a:gd name="connsiteY1" fmla="*/ 0 h 214604"/>
                      <a:gd name="connsiteX2" fmla="*/ 811763 w 811763"/>
                      <a:gd name="connsiteY2" fmla="*/ 111967 h 2146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11763" h="214604">
                        <a:moveTo>
                          <a:pt x="0" y="214604"/>
                        </a:moveTo>
                        <a:lnTo>
                          <a:pt x="597159" y="0"/>
                        </a:lnTo>
                        <a:lnTo>
                          <a:pt x="811763" y="111967"/>
                        </a:lnTo>
                      </a:path>
                    </a:pathLst>
                  </a:custGeom>
                  <a:noFill/>
                  <a:ln w="28575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8" name="フリーフォーム 17">
                    <a:extLst>
                      <a:ext uri="{FF2B5EF4-FFF2-40B4-BE49-F238E27FC236}">
                        <a16:creationId xmlns:a16="http://schemas.microsoft.com/office/drawing/2014/main" id="{69707BCC-35A2-B342-AC34-51BA5386C388}"/>
                      </a:ext>
                    </a:extLst>
                  </p:cNvPr>
                  <p:cNvSpPr/>
                  <p:nvPr/>
                </p:nvSpPr>
                <p:spPr>
                  <a:xfrm>
                    <a:off x="9125339" y="3601616"/>
                    <a:ext cx="802432" cy="289249"/>
                  </a:xfrm>
                  <a:custGeom>
                    <a:avLst/>
                    <a:gdLst>
                      <a:gd name="connsiteX0" fmla="*/ 0 w 802432"/>
                      <a:gd name="connsiteY0" fmla="*/ 0 h 289249"/>
                      <a:gd name="connsiteX1" fmla="*/ 578498 w 802432"/>
                      <a:gd name="connsiteY1" fmla="*/ 251927 h 289249"/>
                      <a:gd name="connsiteX2" fmla="*/ 802432 w 802432"/>
                      <a:gd name="connsiteY2" fmla="*/ 289249 h 289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02432" h="289249">
                        <a:moveTo>
                          <a:pt x="0" y="0"/>
                        </a:moveTo>
                        <a:lnTo>
                          <a:pt x="578498" y="251927"/>
                        </a:lnTo>
                        <a:lnTo>
                          <a:pt x="802432" y="289249"/>
                        </a:lnTo>
                      </a:path>
                    </a:pathLst>
                  </a:custGeom>
                  <a:noFill/>
                  <a:ln w="28575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9" name="フリーフォーム 18">
                    <a:extLst>
                      <a:ext uri="{FF2B5EF4-FFF2-40B4-BE49-F238E27FC236}">
                        <a16:creationId xmlns:a16="http://schemas.microsoft.com/office/drawing/2014/main" id="{00FEA1D9-62D6-2C47-B486-F76DB4B39FF8}"/>
                      </a:ext>
                    </a:extLst>
                  </p:cNvPr>
                  <p:cNvSpPr/>
                  <p:nvPr/>
                </p:nvSpPr>
                <p:spPr>
                  <a:xfrm>
                    <a:off x="9116008" y="3368351"/>
                    <a:ext cx="821094" cy="195943"/>
                  </a:xfrm>
                  <a:custGeom>
                    <a:avLst/>
                    <a:gdLst>
                      <a:gd name="connsiteX0" fmla="*/ 0 w 821094"/>
                      <a:gd name="connsiteY0" fmla="*/ 0 h 195943"/>
                      <a:gd name="connsiteX1" fmla="*/ 597159 w 821094"/>
                      <a:gd name="connsiteY1" fmla="*/ 37322 h 195943"/>
                      <a:gd name="connsiteX2" fmla="*/ 821094 w 821094"/>
                      <a:gd name="connsiteY2" fmla="*/ 195943 h 195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21094" h="195943">
                        <a:moveTo>
                          <a:pt x="0" y="0"/>
                        </a:moveTo>
                        <a:lnTo>
                          <a:pt x="597159" y="37322"/>
                        </a:lnTo>
                        <a:lnTo>
                          <a:pt x="821094" y="195943"/>
                        </a:lnTo>
                      </a:path>
                    </a:pathLst>
                  </a:custGeom>
                  <a:noFill/>
                  <a:ln w="28575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0" name="フリーフォーム 19">
                    <a:extLst>
                      <a:ext uri="{FF2B5EF4-FFF2-40B4-BE49-F238E27FC236}">
                        <a16:creationId xmlns:a16="http://schemas.microsoft.com/office/drawing/2014/main" id="{C00F287A-77D2-6747-9014-DA195DF9E110}"/>
                      </a:ext>
                    </a:extLst>
                  </p:cNvPr>
                  <p:cNvSpPr/>
                  <p:nvPr/>
                </p:nvSpPr>
                <p:spPr>
                  <a:xfrm>
                    <a:off x="10618161" y="3452327"/>
                    <a:ext cx="289325" cy="279386"/>
                  </a:xfrm>
                  <a:custGeom>
                    <a:avLst/>
                    <a:gdLst>
                      <a:gd name="connsiteX0" fmla="*/ 0 w 177282"/>
                      <a:gd name="connsiteY0" fmla="*/ 195942 h 195942"/>
                      <a:gd name="connsiteX1" fmla="*/ 177282 w 177282"/>
                      <a:gd name="connsiteY1" fmla="*/ 0 h 1959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77282" h="195942">
                        <a:moveTo>
                          <a:pt x="0" y="195942"/>
                        </a:moveTo>
                        <a:lnTo>
                          <a:pt x="177282" y="0"/>
                        </a:lnTo>
                      </a:path>
                    </a:pathLst>
                  </a:custGeom>
                  <a:noFill/>
                  <a:ln w="28575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1" name="フリーフォーム 20">
                    <a:extLst>
                      <a:ext uri="{FF2B5EF4-FFF2-40B4-BE49-F238E27FC236}">
                        <a16:creationId xmlns:a16="http://schemas.microsoft.com/office/drawing/2014/main" id="{5F9095EA-F92E-7249-B3B8-DDB39844EA78}"/>
                      </a:ext>
                    </a:extLst>
                  </p:cNvPr>
                  <p:cNvSpPr/>
                  <p:nvPr/>
                </p:nvSpPr>
                <p:spPr>
                  <a:xfrm>
                    <a:off x="10608830" y="3541915"/>
                    <a:ext cx="312004" cy="348949"/>
                  </a:xfrm>
                  <a:custGeom>
                    <a:avLst/>
                    <a:gdLst>
                      <a:gd name="connsiteX0" fmla="*/ 0 w 167951"/>
                      <a:gd name="connsiteY0" fmla="*/ 0 h 503853"/>
                      <a:gd name="connsiteX1" fmla="*/ 167951 w 167951"/>
                      <a:gd name="connsiteY1" fmla="*/ 503853 h 5038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7951" h="503853">
                        <a:moveTo>
                          <a:pt x="0" y="0"/>
                        </a:moveTo>
                        <a:lnTo>
                          <a:pt x="167951" y="503853"/>
                        </a:lnTo>
                      </a:path>
                    </a:pathLst>
                  </a:custGeom>
                  <a:noFill/>
                  <a:ln w="28575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2" name="フリーフォーム 21">
                    <a:extLst>
                      <a:ext uri="{FF2B5EF4-FFF2-40B4-BE49-F238E27FC236}">
                        <a16:creationId xmlns:a16="http://schemas.microsoft.com/office/drawing/2014/main" id="{603F0883-FCD2-DF49-9C67-FDBBCF0488FC}"/>
                      </a:ext>
                    </a:extLst>
                  </p:cNvPr>
                  <p:cNvSpPr/>
                  <p:nvPr/>
                </p:nvSpPr>
                <p:spPr>
                  <a:xfrm>
                    <a:off x="10627567" y="3666931"/>
                    <a:ext cx="270588" cy="167951"/>
                  </a:xfrm>
                  <a:custGeom>
                    <a:avLst/>
                    <a:gdLst>
                      <a:gd name="connsiteX0" fmla="*/ 0 w 270588"/>
                      <a:gd name="connsiteY0" fmla="*/ 167951 h 167951"/>
                      <a:gd name="connsiteX1" fmla="*/ 270588 w 270588"/>
                      <a:gd name="connsiteY1" fmla="*/ 0 h 167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70588" h="167951">
                        <a:moveTo>
                          <a:pt x="0" y="167951"/>
                        </a:moveTo>
                        <a:lnTo>
                          <a:pt x="270588" y="0"/>
                        </a:lnTo>
                      </a:path>
                    </a:pathLst>
                  </a:custGeom>
                  <a:noFill/>
                  <a:ln w="28575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14" name="テキスト ボックス 13">
                  <a:extLst>
                    <a:ext uri="{FF2B5EF4-FFF2-40B4-BE49-F238E27FC236}">
                      <a16:creationId xmlns:a16="http://schemas.microsoft.com/office/drawing/2014/main" id="{3CC6D81B-FA5E-D941-9402-7082ED21EA76}"/>
                    </a:ext>
                  </a:extLst>
                </p:cNvPr>
                <p:cNvSpPr txBox="1"/>
                <p:nvPr/>
              </p:nvSpPr>
              <p:spPr>
                <a:xfrm>
                  <a:off x="8874317" y="3169511"/>
                  <a:ext cx="31931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600" b="1" dirty="0">
                      <a:solidFill>
                        <a:schemeClr val="accent5"/>
                      </a:solidFill>
                    </a:rPr>
                    <a:t>f</a:t>
                  </a:r>
                  <a:r>
                    <a:rPr kumimoji="1" lang="en-US" altLang="ja-JP" sz="1600" baseline="-25000" dirty="0">
                      <a:solidFill>
                        <a:schemeClr val="accent5"/>
                      </a:solidFill>
                    </a:rPr>
                    <a:t>1</a:t>
                  </a:r>
                  <a:endParaRPr kumimoji="1" lang="ja-JP" altLang="en-US" sz="1600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15" name="テキスト ボックス 14">
                  <a:extLst>
                    <a:ext uri="{FF2B5EF4-FFF2-40B4-BE49-F238E27FC236}">
                      <a16:creationId xmlns:a16="http://schemas.microsoft.com/office/drawing/2014/main" id="{9E7605E0-4424-3343-B229-930C7290C889}"/>
                    </a:ext>
                  </a:extLst>
                </p:cNvPr>
                <p:cNvSpPr txBox="1"/>
                <p:nvPr/>
              </p:nvSpPr>
              <p:spPr>
                <a:xfrm>
                  <a:off x="8874317" y="3773713"/>
                  <a:ext cx="31931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600" b="1" dirty="0">
                      <a:solidFill>
                        <a:schemeClr val="accent5"/>
                      </a:solidFill>
                    </a:rPr>
                    <a:t>f</a:t>
                  </a:r>
                  <a:r>
                    <a:rPr kumimoji="1" lang="en-US" altLang="ja-JP" sz="1600" baseline="-25000" dirty="0">
                      <a:solidFill>
                        <a:schemeClr val="accent5"/>
                      </a:solidFill>
                    </a:rPr>
                    <a:t>2</a:t>
                  </a:r>
                  <a:endParaRPr kumimoji="1" lang="ja-JP" altLang="en-US" sz="1600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16" name="テキスト ボックス 15">
                  <a:extLst>
                    <a:ext uri="{FF2B5EF4-FFF2-40B4-BE49-F238E27FC236}">
                      <a16:creationId xmlns:a16="http://schemas.microsoft.com/office/drawing/2014/main" id="{0198526D-F594-6C44-9012-B8BE132E20F5}"/>
                    </a:ext>
                  </a:extLst>
                </p:cNvPr>
                <p:cNvSpPr txBox="1"/>
                <p:nvPr/>
              </p:nvSpPr>
              <p:spPr>
                <a:xfrm>
                  <a:off x="8877523" y="3466128"/>
                  <a:ext cx="28405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600" b="1" dirty="0">
                      <a:solidFill>
                        <a:schemeClr val="accent5"/>
                      </a:solidFill>
                    </a:rPr>
                    <a:t>f</a:t>
                  </a:r>
                  <a:r>
                    <a:rPr kumimoji="1" lang="en-US" altLang="ja-JP" sz="1600" b="1" baseline="-25000" dirty="0">
                      <a:solidFill>
                        <a:schemeClr val="accent5"/>
                      </a:solidFill>
                    </a:rPr>
                    <a:t>i</a:t>
                  </a:r>
                  <a:endParaRPr kumimoji="1" lang="ja-JP" altLang="en-US" sz="1600">
                    <a:solidFill>
                      <a:schemeClr val="accent5"/>
                    </a:solidFill>
                  </a:endParaRPr>
                </a:p>
              </p:txBody>
            </p:sp>
          </p:grpSp>
        </p:grpSp>
        <p:sp>
          <p:nvSpPr>
            <p:cNvPr id="143" name="テキスト ボックス 142">
              <a:extLst>
                <a:ext uri="{FF2B5EF4-FFF2-40B4-BE49-F238E27FC236}">
                  <a16:creationId xmlns:a16="http://schemas.microsoft.com/office/drawing/2014/main" id="{50304A28-8D66-0F4D-B2B7-AE39304F2709}"/>
                </a:ext>
              </a:extLst>
            </p:cNvPr>
            <p:cNvSpPr txBox="1"/>
            <p:nvPr/>
          </p:nvSpPr>
          <p:spPr>
            <a:xfrm>
              <a:off x="638404" y="2906890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accent4"/>
                  </a:solidFill>
                </a:rPr>
                <a:t>m</a:t>
              </a:r>
              <a:r>
                <a:rPr kumimoji="1" lang="en-US" altLang="ja-JP" baseline="-25000" dirty="0">
                  <a:solidFill>
                    <a:schemeClr val="accent4"/>
                  </a:solidFill>
                </a:rPr>
                <a:t>1</a:t>
              </a:r>
              <a:endParaRPr kumimoji="1" lang="ja-JP" altLang="en-US" baseline="-25000">
                <a:solidFill>
                  <a:schemeClr val="accent4"/>
                </a:solidFill>
              </a:endParaRPr>
            </a:p>
          </p:txBody>
        </p:sp>
      </p:grp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B3ACC026-475A-B24D-ABB8-1922203BEC6F}"/>
              </a:ext>
            </a:extLst>
          </p:cNvPr>
          <p:cNvGrpSpPr/>
          <p:nvPr/>
        </p:nvGrpSpPr>
        <p:grpSpPr>
          <a:xfrm>
            <a:off x="3962101" y="2900592"/>
            <a:ext cx="2597161" cy="1332961"/>
            <a:chOff x="3962101" y="2900592"/>
            <a:chExt cx="2597161" cy="1332961"/>
          </a:xfrm>
        </p:grpSpPr>
        <p:grpSp>
          <p:nvGrpSpPr>
            <p:cNvPr id="43" name="グループ化 42">
              <a:extLst>
                <a:ext uri="{FF2B5EF4-FFF2-40B4-BE49-F238E27FC236}">
                  <a16:creationId xmlns:a16="http://schemas.microsoft.com/office/drawing/2014/main" id="{7D5C7CBE-9FB8-B74A-947F-7082D7B1AAC8}"/>
                </a:ext>
              </a:extLst>
            </p:cNvPr>
            <p:cNvGrpSpPr/>
            <p:nvPr/>
          </p:nvGrpSpPr>
          <p:grpSpPr>
            <a:xfrm>
              <a:off x="4258863" y="2906479"/>
              <a:ext cx="2300399" cy="1327074"/>
              <a:chOff x="4344322" y="3087935"/>
              <a:chExt cx="2300399" cy="1327074"/>
            </a:xfrm>
          </p:grpSpPr>
          <p:grpSp>
            <p:nvGrpSpPr>
              <p:cNvPr id="23" name="グループ化 22">
                <a:extLst>
                  <a:ext uri="{FF2B5EF4-FFF2-40B4-BE49-F238E27FC236}">
                    <a16:creationId xmlns:a16="http://schemas.microsoft.com/office/drawing/2014/main" id="{0B1D9B83-F8E2-AE40-9762-4307061F8E41}"/>
                  </a:ext>
                </a:extLst>
              </p:cNvPr>
              <p:cNvGrpSpPr/>
              <p:nvPr/>
            </p:nvGrpSpPr>
            <p:grpSpPr>
              <a:xfrm>
                <a:off x="4519232" y="3087935"/>
                <a:ext cx="2125489" cy="1306775"/>
                <a:chOff x="8596807" y="2777483"/>
                <a:chExt cx="2125489" cy="1306775"/>
              </a:xfrm>
            </p:grpSpPr>
            <p:cxnSp>
              <p:nvCxnSpPr>
                <p:cNvPr id="24" name="直線矢印コネクタ 23">
                  <a:extLst>
                    <a:ext uri="{FF2B5EF4-FFF2-40B4-BE49-F238E27FC236}">
                      <a16:creationId xmlns:a16="http://schemas.microsoft.com/office/drawing/2014/main" id="{A9F5B8D2-845E-214F-B0C9-5B2402C8F3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61445" y="3116153"/>
                  <a:ext cx="0" cy="96810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線矢印コネクタ 24">
                  <a:extLst>
                    <a:ext uri="{FF2B5EF4-FFF2-40B4-BE49-F238E27FC236}">
                      <a16:creationId xmlns:a16="http://schemas.microsoft.com/office/drawing/2014/main" id="{F8397BD7-FA76-6C46-87CC-C38CCC5A93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52384" y="3116153"/>
                  <a:ext cx="0" cy="96810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線矢印コネクタ 25">
                  <a:extLst>
                    <a:ext uri="{FF2B5EF4-FFF2-40B4-BE49-F238E27FC236}">
                      <a16:creationId xmlns:a16="http://schemas.microsoft.com/office/drawing/2014/main" id="{2E63BE2E-1778-F64F-A624-1D1551DE05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549813" y="3116153"/>
                  <a:ext cx="0" cy="96810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テキスト ボックス 26">
                  <a:extLst>
                    <a:ext uri="{FF2B5EF4-FFF2-40B4-BE49-F238E27FC236}">
                      <a16:creationId xmlns:a16="http://schemas.microsoft.com/office/drawing/2014/main" id="{92014B4B-B95A-C146-9D4D-49CB4F40151B}"/>
                    </a:ext>
                  </a:extLst>
                </p:cNvPr>
                <p:cNvSpPr txBox="1"/>
                <p:nvPr/>
              </p:nvSpPr>
              <p:spPr>
                <a:xfrm>
                  <a:off x="9744458" y="3375811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dirty="0"/>
                    <a:t>…</a:t>
                  </a:r>
                  <a:endParaRPr kumimoji="1" lang="ja-JP" altLang="en-US"/>
                </a:p>
              </p:txBody>
            </p:sp>
            <p:sp>
              <p:nvSpPr>
                <p:cNvPr id="28" name="テキスト ボックス 27">
                  <a:extLst>
                    <a:ext uri="{FF2B5EF4-FFF2-40B4-BE49-F238E27FC236}">
                      <a16:creationId xmlns:a16="http://schemas.microsoft.com/office/drawing/2014/main" id="{1B19C86B-F246-E241-9E9E-656C66091859}"/>
                    </a:ext>
                  </a:extLst>
                </p:cNvPr>
                <p:cNvSpPr txBox="1"/>
                <p:nvPr/>
              </p:nvSpPr>
              <p:spPr>
                <a:xfrm>
                  <a:off x="8596807" y="2777483"/>
                  <a:ext cx="35137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600" b="1" dirty="0"/>
                    <a:t>v</a:t>
                  </a:r>
                  <a:r>
                    <a:rPr kumimoji="1" lang="en-US" altLang="ja-JP" sz="1600" baseline="-25000" dirty="0"/>
                    <a:t>1</a:t>
                  </a:r>
                  <a:endParaRPr kumimoji="1" lang="ja-JP" altLang="en-US" sz="1600"/>
                </a:p>
              </p:txBody>
            </p:sp>
            <p:sp>
              <p:nvSpPr>
                <p:cNvPr id="29" name="テキスト ボックス 28">
                  <a:extLst>
                    <a:ext uri="{FF2B5EF4-FFF2-40B4-BE49-F238E27FC236}">
                      <a16:creationId xmlns:a16="http://schemas.microsoft.com/office/drawing/2014/main" id="{70D303D4-AEFC-584E-B3D7-17414B43C984}"/>
                    </a:ext>
                  </a:extLst>
                </p:cNvPr>
                <p:cNvSpPr txBox="1"/>
                <p:nvPr/>
              </p:nvSpPr>
              <p:spPr>
                <a:xfrm>
                  <a:off x="9191523" y="2777483"/>
                  <a:ext cx="35137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600" b="1" dirty="0"/>
                    <a:t>v</a:t>
                  </a:r>
                  <a:r>
                    <a:rPr kumimoji="1" lang="en-US" altLang="ja-JP" sz="1600" baseline="-25000" dirty="0"/>
                    <a:t>2</a:t>
                  </a:r>
                  <a:endParaRPr kumimoji="1" lang="ja-JP" altLang="en-US" sz="1600"/>
                </a:p>
              </p:txBody>
            </p:sp>
            <p:sp>
              <p:nvSpPr>
                <p:cNvPr id="30" name="テキスト ボックス 29">
                  <a:extLst>
                    <a:ext uri="{FF2B5EF4-FFF2-40B4-BE49-F238E27FC236}">
                      <a16:creationId xmlns:a16="http://schemas.microsoft.com/office/drawing/2014/main" id="{C8F23797-2698-FF42-929F-48258B634EA0}"/>
                    </a:ext>
                  </a:extLst>
                </p:cNvPr>
                <p:cNvSpPr txBox="1"/>
                <p:nvPr/>
              </p:nvSpPr>
              <p:spPr>
                <a:xfrm>
                  <a:off x="10377330" y="2777483"/>
                  <a:ext cx="3449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600" b="1" dirty="0" err="1"/>
                    <a:t>v</a:t>
                  </a:r>
                  <a:r>
                    <a:rPr kumimoji="1" lang="en-US" altLang="ja-JP" sz="1600" baseline="-25000" dirty="0" err="1"/>
                    <a:t>k</a:t>
                  </a:r>
                  <a:endParaRPr kumimoji="1" lang="ja-JP" altLang="en-US" sz="1600"/>
                </a:p>
              </p:txBody>
            </p:sp>
          </p:grpSp>
          <p:grpSp>
            <p:nvGrpSpPr>
              <p:cNvPr id="31" name="グループ化 30">
                <a:extLst>
                  <a:ext uri="{FF2B5EF4-FFF2-40B4-BE49-F238E27FC236}">
                    <a16:creationId xmlns:a16="http://schemas.microsoft.com/office/drawing/2014/main" id="{F5004883-EE5E-8A41-B3D0-DC0B28B2B428}"/>
                  </a:ext>
                </a:extLst>
              </p:cNvPr>
              <p:cNvGrpSpPr/>
              <p:nvPr/>
            </p:nvGrpSpPr>
            <p:grpSpPr>
              <a:xfrm>
                <a:off x="4344322" y="3472253"/>
                <a:ext cx="2132696" cy="942756"/>
                <a:chOff x="9008055" y="4506897"/>
                <a:chExt cx="2132696" cy="942756"/>
              </a:xfrm>
            </p:grpSpPr>
            <p:sp>
              <p:nvSpPr>
                <p:cNvPr id="32" name="テキスト ボックス 31">
                  <a:extLst>
                    <a:ext uri="{FF2B5EF4-FFF2-40B4-BE49-F238E27FC236}">
                      <a16:creationId xmlns:a16="http://schemas.microsoft.com/office/drawing/2014/main" id="{A8814F49-7A15-A448-9AA5-4BAE07D9B66F}"/>
                    </a:ext>
                  </a:extLst>
                </p:cNvPr>
                <p:cNvSpPr txBox="1"/>
                <p:nvPr/>
              </p:nvSpPr>
              <p:spPr>
                <a:xfrm>
                  <a:off x="9008055" y="4506897"/>
                  <a:ext cx="28405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600" b="1" dirty="0">
                      <a:solidFill>
                        <a:schemeClr val="accent5"/>
                      </a:solidFill>
                    </a:rPr>
                    <a:t>f</a:t>
                  </a:r>
                  <a:r>
                    <a:rPr kumimoji="1" lang="en-US" altLang="ja-JP" sz="1600" b="1" baseline="-25000" dirty="0">
                      <a:solidFill>
                        <a:schemeClr val="accent5"/>
                      </a:solidFill>
                    </a:rPr>
                    <a:t>i</a:t>
                  </a:r>
                  <a:endParaRPr kumimoji="1" lang="ja-JP" altLang="en-US" sz="1600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33" name="テキスト ボックス 32">
                  <a:extLst>
                    <a:ext uri="{FF2B5EF4-FFF2-40B4-BE49-F238E27FC236}">
                      <a16:creationId xmlns:a16="http://schemas.microsoft.com/office/drawing/2014/main" id="{6C614122-DADC-E248-B8B7-E8AEAAAED388}"/>
                    </a:ext>
                  </a:extLst>
                </p:cNvPr>
                <p:cNvSpPr txBox="1"/>
                <p:nvPr/>
              </p:nvSpPr>
              <p:spPr>
                <a:xfrm>
                  <a:off x="9008055" y="5111099"/>
                  <a:ext cx="31931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600" b="1" dirty="0">
                      <a:solidFill>
                        <a:schemeClr val="accent5"/>
                      </a:solidFill>
                    </a:rPr>
                    <a:t>f</a:t>
                  </a:r>
                  <a:r>
                    <a:rPr kumimoji="1" lang="en-US" altLang="ja-JP" sz="1600" baseline="-25000" dirty="0">
                      <a:solidFill>
                        <a:schemeClr val="accent5"/>
                      </a:solidFill>
                    </a:rPr>
                    <a:t>2</a:t>
                  </a:r>
                  <a:endParaRPr kumimoji="1" lang="ja-JP" altLang="en-US" sz="1600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34" name="テキスト ボックス 33">
                  <a:extLst>
                    <a:ext uri="{FF2B5EF4-FFF2-40B4-BE49-F238E27FC236}">
                      <a16:creationId xmlns:a16="http://schemas.microsoft.com/office/drawing/2014/main" id="{08BFC93B-056E-C542-9B19-AA7BC423B266}"/>
                    </a:ext>
                  </a:extLst>
                </p:cNvPr>
                <p:cNvSpPr txBox="1"/>
                <p:nvPr/>
              </p:nvSpPr>
              <p:spPr>
                <a:xfrm>
                  <a:off x="9011261" y="4803514"/>
                  <a:ext cx="31931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600" b="1" dirty="0">
                      <a:solidFill>
                        <a:schemeClr val="accent5"/>
                      </a:solidFill>
                    </a:rPr>
                    <a:t>f</a:t>
                  </a:r>
                  <a:r>
                    <a:rPr kumimoji="1" lang="en-US" altLang="ja-JP" sz="1600" baseline="-25000" dirty="0">
                      <a:solidFill>
                        <a:schemeClr val="accent5"/>
                      </a:solidFill>
                    </a:rPr>
                    <a:t>1</a:t>
                  </a:r>
                  <a:endParaRPr kumimoji="1" lang="ja-JP" altLang="en-US" sz="1600">
                    <a:solidFill>
                      <a:schemeClr val="accent5"/>
                    </a:solidFill>
                  </a:endParaRPr>
                </a:p>
              </p:txBody>
            </p:sp>
            <p:grpSp>
              <p:nvGrpSpPr>
                <p:cNvPr id="35" name="グループ化 34">
                  <a:extLst>
                    <a:ext uri="{FF2B5EF4-FFF2-40B4-BE49-F238E27FC236}">
                      <a16:creationId xmlns:a16="http://schemas.microsoft.com/office/drawing/2014/main" id="{1563FE3E-1380-E74E-BC4C-C6160817E08C}"/>
                    </a:ext>
                  </a:extLst>
                </p:cNvPr>
                <p:cNvGrpSpPr/>
                <p:nvPr/>
              </p:nvGrpSpPr>
              <p:grpSpPr>
                <a:xfrm>
                  <a:off x="9350006" y="4694902"/>
                  <a:ext cx="1790745" cy="634481"/>
                  <a:chOff x="9350006" y="4694902"/>
                  <a:chExt cx="1790745" cy="634481"/>
                </a:xfrm>
              </p:grpSpPr>
              <p:sp>
                <p:nvSpPr>
                  <p:cNvPr id="36" name="フリーフォーム 35">
                    <a:extLst>
                      <a:ext uri="{FF2B5EF4-FFF2-40B4-BE49-F238E27FC236}">
                        <a16:creationId xmlns:a16="http://schemas.microsoft.com/office/drawing/2014/main" id="{2008B026-AB67-7D42-8F0D-75257EFF26AA}"/>
                      </a:ext>
                    </a:extLst>
                  </p:cNvPr>
                  <p:cNvSpPr/>
                  <p:nvPr/>
                </p:nvSpPr>
                <p:spPr>
                  <a:xfrm>
                    <a:off x="9359336" y="4694902"/>
                    <a:ext cx="774442" cy="606490"/>
                  </a:xfrm>
                  <a:custGeom>
                    <a:avLst/>
                    <a:gdLst>
                      <a:gd name="connsiteX0" fmla="*/ 0 w 811763"/>
                      <a:gd name="connsiteY0" fmla="*/ 214604 h 214604"/>
                      <a:gd name="connsiteX1" fmla="*/ 597159 w 811763"/>
                      <a:gd name="connsiteY1" fmla="*/ 0 h 214604"/>
                      <a:gd name="connsiteX2" fmla="*/ 811763 w 811763"/>
                      <a:gd name="connsiteY2" fmla="*/ 111967 h 214604"/>
                      <a:gd name="connsiteX0" fmla="*/ 0 w 811763"/>
                      <a:gd name="connsiteY0" fmla="*/ 522514 h 522514"/>
                      <a:gd name="connsiteX1" fmla="*/ 578498 w 811763"/>
                      <a:gd name="connsiteY1" fmla="*/ 0 h 522514"/>
                      <a:gd name="connsiteX2" fmla="*/ 811763 w 811763"/>
                      <a:gd name="connsiteY2" fmla="*/ 419877 h 522514"/>
                      <a:gd name="connsiteX0" fmla="*/ 0 w 802433"/>
                      <a:gd name="connsiteY0" fmla="*/ 606490 h 606490"/>
                      <a:gd name="connsiteX1" fmla="*/ 569168 w 802433"/>
                      <a:gd name="connsiteY1" fmla="*/ 0 h 606490"/>
                      <a:gd name="connsiteX2" fmla="*/ 802433 w 802433"/>
                      <a:gd name="connsiteY2" fmla="*/ 419877 h 606490"/>
                      <a:gd name="connsiteX0" fmla="*/ 0 w 774442"/>
                      <a:gd name="connsiteY0" fmla="*/ 606490 h 606490"/>
                      <a:gd name="connsiteX1" fmla="*/ 569168 w 774442"/>
                      <a:gd name="connsiteY1" fmla="*/ 0 h 606490"/>
                      <a:gd name="connsiteX2" fmla="*/ 774442 w 774442"/>
                      <a:gd name="connsiteY2" fmla="*/ 149289 h 606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74442" h="606490">
                        <a:moveTo>
                          <a:pt x="0" y="606490"/>
                        </a:moveTo>
                        <a:lnTo>
                          <a:pt x="569168" y="0"/>
                        </a:lnTo>
                        <a:cubicBezTo>
                          <a:pt x="640703" y="37322"/>
                          <a:pt x="702907" y="111967"/>
                          <a:pt x="774442" y="149289"/>
                        </a:cubicBezTo>
                      </a:path>
                    </a:pathLst>
                  </a:custGeom>
                  <a:noFill/>
                  <a:ln w="28575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7" name="フリーフォーム 36">
                    <a:extLst>
                      <a:ext uri="{FF2B5EF4-FFF2-40B4-BE49-F238E27FC236}">
                        <a16:creationId xmlns:a16="http://schemas.microsoft.com/office/drawing/2014/main" id="{80846731-8A72-514C-82C4-4F62946641AD}"/>
                      </a:ext>
                    </a:extLst>
                  </p:cNvPr>
                  <p:cNvSpPr/>
                  <p:nvPr/>
                </p:nvSpPr>
                <p:spPr>
                  <a:xfrm>
                    <a:off x="9350006" y="4750885"/>
                    <a:ext cx="830424" cy="578498"/>
                  </a:xfrm>
                  <a:custGeom>
                    <a:avLst/>
                    <a:gdLst>
                      <a:gd name="connsiteX0" fmla="*/ 0 w 802432"/>
                      <a:gd name="connsiteY0" fmla="*/ 0 h 289249"/>
                      <a:gd name="connsiteX1" fmla="*/ 578498 w 802432"/>
                      <a:gd name="connsiteY1" fmla="*/ 251927 h 289249"/>
                      <a:gd name="connsiteX2" fmla="*/ 802432 w 802432"/>
                      <a:gd name="connsiteY2" fmla="*/ 289249 h 289249"/>
                      <a:gd name="connsiteX0" fmla="*/ 0 w 811763"/>
                      <a:gd name="connsiteY0" fmla="*/ 0 h 485192"/>
                      <a:gd name="connsiteX1" fmla="*/ 587829 w 811763"/>
                      <a:gd name="connsiteY1" fmla="*/ 447870 h 485192"/>
                      <a:gd name="connsiteX2" fmla="*/ 811763 w 811763"/>
                      <a:gd name="connsiteY2" fmla="*/ 485192 h 485192"/>
                      <a:gd name="connsiteX0" fmla="*/ 0 w 830424"/>
                      <a:gd name="connsiteY0" fmla="*/ 0 h 578498"/>
                      <a:gd name="connsiteX1" fmla="*/ 587829 w 830424"/>
                      <a:gd name="connsiteY1" fmla="*/ 447870 h 578498"/>
                      <a:gd name="connsiteX2" fmla="*/ 830424 w 830424"/>
                      <a:gd name="connsiteY2" fmla="*/ 578498 h 578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30424" h="578498">
                        <a:moveTo>
                          <a:pt x="0" y="0"/>
                        </a:moveTo>
                        <a:lnTo>
                          <a:pt x="587829" y="447870"/>
                        </a:lnTo>
                        <a:lnTo>
                          <a:pt x="830424" y="578498"/>
                        </a:lnTo>
                      </a:path>
                    </a:pathLst>
                  </a:custGeom>
                  <a:noFill/>
                  <a:ln w="28575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8" name="フリーフォーム 37">
                    <a:extLst>
                      <a:ext uri="{FF2B5EF4-FFF2-40B4-BE49-F238E27FC236}">
                        <a16:creationId xmlns:a16="http://schemas.microsoft.com/office/drawing/2014/main" id="{C5526634-792C-5B4A-8950-74F27FEF8E16}"/>
                      </a:ext>
                    </a:extLst>
                  </p:cNvPr>
                  <p:cNvSpPr/>
                  <p:nvPr/>
                </p:nvSpPr>
                <p:spPr>
                  <a:xfrm>
                    <a:off x="9368667" y="4881515"/>
                    <a:ext cx="802433" cy="205274"/>
                  </a:xfrm>
                  <a:custGeom>
                    <a:avLst/>
                    <a:gdLst>
                      <a:gd name="connsiteX0" fmla="*/ 0 w 821094"/>
                      <a:gd name="connsiteY0" fmla="*/ 0 h 195943"/>
                      <a:gd name="connsiteX1" fmla="*/ 597159 w 821094"/>
                      <a:gd name="connsiteY1" fmla="*/ 37322 h 195943"/>
                      <a:gd name="connsiteX2" fmla="*/ 821094 w 821094"/>
                      <a:gd name="connsiteY2" fmla="*/ 195943 h 195943"/>
                      <a:gd name="connsiteX0" fmla="*/ 0 w 802433"/>
                      <a:gd name="connsiteY0" fmla="*/ 335903 h 335903"/>
                      <a:gd name="connsiteX1" fmla="*/ 578498 w 802433"/>
                      <a:gd name="connsiteY1" fmla="*/ 0 h 335903"/>
                      <a:gd name="connsiteX2" fmla="*/ 802433 w 802433"/>
                      <a:gd name="connsiteY2" fmla="*/ 158621 h 335903"/>
                      <a:gd name="connsiteX0" fmla="*/ 0 w 802433"/>
                      <a:gd name="connsiteY0" fmla="*/ 205274 h 205274"/>
                      <a:gd name="connsiteX1" fmla="*/ 578498 w 802433"/>
                      <a:gd name="connsiteY1" fmla="*/ 0 h 205274"/>
                      <a:gd name="connsiteX2" fmla="*/ 802433 w 802433"/>
                      <a:gd name="connsiteY2" fmla="*/ 27992 h 2052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02433" h="205274">
                        <a:moveTo>
                          <a:pt x="0" y="205274"/>
                        </a:moveTo>
                        <a:lnTo>
                          <a:pt x="578498" y="0"/>
                        </a:lnTo>
                        <a:lnTo>
                          <a:pt x="802433" y="27992"/>
                        </a:lnTo>
                      </a:path>
                    </a:pathLst>
                  </a:custGeom>
                  <a:noFill/>
                  <a:ln w="28575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9" name="フリーフォーム 38">
                    <a:extLst>
                      <a:ext uri="{FF2B5EF4-FFF2-40B4-BE49-F238E27FC236}">
                        <a16:creationId xmlns:a16="http://schemas.microsoft.com/office/drawing/2014/main" id="{D5C3E684-ABC1-9342-BEE6-D0DD8C8FD67C}"/>
                      </a:ext>
                    </a:extLst>
                  </p:cNvPr>
                  <p:cNvSpPr/>
                  <p:nvPr/>
                </p:nvSpPr>
                <p:spPr>
                  <a:xfrm>
                    <a:off x="10870163" y="4814596"/>
                    <a:ext cx="270588" cy="93306"/>
                  </a:xfrm>
                  <a:custGeom>
                    <a:avLst/>
                    <a:gdLst>
                      <a:gd name="connsiteX0" fmla="*/ 0 w 270588"/>
                      <a:gd name="connsiteY0" fmla="*/ 0 h 93306"/>
                      <a:gd name="connsiteX1" fmla="*/ 270588 w 270588"/>
                      <a:gd name="connsiteY1" fmla="*/ 93306 h 93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70588" h="93306">
                        <a:moveTo>
                          <a:pt x="0" y="0"/>
                        </a:moveTo>
                        <a:lnTo>
                          <a:pt x="270588" y="93306"/>
                        </a:lnTo>
                      </a:path>
                    </a:pathLst>
                  </a:custGeom>
                  <a:noFill/>
                  <a:ln w="28575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0" name="フリーフォーム 39">
                    <a:extLst>
                      <a:ext uri="{FF2B5EF4-FFF2-40B4-BE49-F238E27FC236}">
                        <a16:creationId xmlns:a16="http://schemas.microsoft.com/office/drawing/2014/main" id="{BB5B6BD6-104C-A64B-AEB7-0F6BBF066F3F}"/>
                      </a:ext>
                    </a:extLst>
                  </p:cNvPr>
                  <p:cNvSpPr/>
                  <p:nvPr/>
                </p:nvSpPr>
                <p:spPr>
                  <a:xfrm>
                    <a:off x="10907486" y="5057192"/>
                    <a:ext cx="233265" cy="27992"/>
                  </a:xfrm>
                  <a:custGeom>
                    <a:avLst/>
                    <a:gdLst>
                      <a:gd name="connsiteX0" fmla="*/ 0 w 233265"/>
                      <a:gd name="connsiteY0" fmla="*/ 27992 h 27992"/>
                      <a:gd name="connsiteX1" fmla="*/ 233265 w 233265"/>
                      <a:gd name="connsiteY1" fmla="*/ 0 h 279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3265" h="27992">
                        <a:moveTo>
                          <a:pt x="0" y="27992"/>
                        </a:moveTo>
                        <a:lnTo>
                          <a:pt x="233265" y="0"/>
                        </a:lnTo>
                      </a:path>
                    </a:pathLst>
                  </a:custGeom>
                  <a:noFill/>
                  <a:ln w="28575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1" name="フリーフォーム 40">
                    <a:extLst>
                      <a:ext uri="{FF2B5EF4-FFF2-40B4-BE49-F238E27FC236}">
                        <a16:creationId xmlns:a16="http://schemas.microsoft.com/office/drawing/2014/main" id="{622A16EF-0FB1-964C-BB55-4711AA3C7BA0}"/>
                      </a:ext>
                    </a:extLst>
                  </p:cNvPr>
                  <p:cNvSpPr/>
                  <p:nvPr/>
                </p:nvSpPr>
                <p:spPr>
                  <a:xfrm>
                    <a:off x="10907486" y="5206482"/>
                    <a:ext cx="233265" cy="55983"/>
                  </a:xfrm>
                  <a:custGeom>
                    <a:avLst/>
                    <a:gdLst>
                      <a:gd name="connsiteX0" fmla="*/ 0 w 233265"/>
                      <a:gd name="connsiteY0" fmla="*/ 0 h 55983"/>
                      <a:gd name="connsiteX1" fmla="*/ 233265 w 233265"/>
                      <a:gd name="connsiteY1" fmla="*/ 55983 h 559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3265" h="55983">
                        <a:moveTo>
                          <a:pt x="0" y="0"/>
                        </a:moveTo>
                        <a:lnTo>
                          <a:pt x="233265" y="55983"/>
                        </a:lnTo>
                      </a:path>
                    </a:pathLst>
                  </a:custGeom>
                  <a:noFill/>
                  <a:ln w="28575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</p:grpSp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AAF2816D-6062-1F49-B50B-41D8AB91E4C1}"/>
                </a:ext>
              </a:extLst>
            </p:cNvPr>
            <p:cNvSpPr txBox="1"/>
            <p:nvPr/>
          </p:nvSpPr>
          <p:spPr>
            <a:xfrm>
              <a:off x="3962101" y="2900592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accent4"/>
                  </a:solidFill>
                </a:rPr>
                <a:t>m</a:t>
              </a:r>
              <a:r>
                <a:rPr kumimoji="1" lang="en-US" altLang="ja-JP" baseline="-25000" dirty="0">
                  <a:solidFill>
                    <a:schemeClr val="accent4"/>
                  </a:solidFill>
                </a:rPr>
                <a:t>2</a:t>
              </a:r>
              <a:endParaRPr kumimoji="1" lang="ja-JP" altLang="en-US" baseline="-25000">
                <a:solidFill>
                  <a:schemeClr val="accent4"/>
                </a:solidFill>
              </a:endParaRPr>
            </a:p>
          </p:txBody>
        </p:sp>
      </p:grpSp>
      <p:sp>
        <p:nvSpPr>
          <p:cNvPr id="54" name="スライド番号プレースホルダー 53">
            <a:extLst>
              <a:ext uri="{FF2B5EF4-FFF2-40B4-BE49-F238E27FC236}">
                <a16:creationId xmlns:a16="http://schemas.microsoft.com/office/drawing/2014/main" id="{BB8F3454-C2E5-424E-A51F-83378C10F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626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9A4BB7-4EC2-5240-B916-02339FA3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アンサンブルデータ解析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8C7B886-D32F-6B43-8559-784FD4DDE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角度分布情報に基づく平行座標プロットの結束化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E03BDBCB-A124-FB43-A07E-AD331C952D49}"/>
              </a:ext>
            </a:extLst>
          </p:cNvPr>
          <p:cNvSpPr txBox="1"/>
          <p:nvPr/>
        </p:nvSpPr>
        <p:spPr>
          <a:xfrm>
            <a:off x="564797" y="6196084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軸間線分の交差パターン</a:t>
            </a:r>
          </a:p>
        </p:txBody>
      </p:sp>
      <p:grpSp>
        <p:nvGrpSpPr>
          <p:cNvPr id="142" name="グループ化 141">
            <a:extLst>
              <a:ext uri="{FF2B5EF4-FFF2-40B4-BE49-F238E27FC236}">
                <a16:creationId xmlns:a16="http://schemas.microsoft.com/office/drawing/2014/main" id="{88CCBC14-1AD6-DB43-B26E-BD620BC8BD44}"/>
              </a:ext>
            </a:extLst>
          </p:cNvPr>
          <p:cNvGrpSpPr/>
          <p:nvPr/>
        </p:nvGrpSpPr>
        <p:grpSpPr>
          <a:xfrm>
            <a:off x="647261" y="2600130"/>
            <a:ext cx="968105" cy="968105"/>
            <a:chOff x="647261" y="2600130"/>
            <a:chExt cx="968105" cy="968105"/>
          </a:xfrm>
        </p:grpSpPr>
        <p:grpSp>
          <p:nvGrpSpPr>
            <p:cNvPr id="95" name="グループ化 94">
              <a:extLst>
                <a:ext uri="{FF2B5EF4-FFF2-40B4-BE49-F238E27FC236}">
                  <a16:creationId xmlns:a16="http://schemas.microsoft.com/office/drawing/2014/main" id="{030772C6-1391-D544-86CA-C83D20C57916}"/>
                </a:ext>
              </a:extLst>
            </p:cNvPr>
            <p:cNvGrpSpPr/>
            <p:nvPr/>
          </p:nvGrpSpPr>
          <p:grpSpPr>
            <a:xfrm>
              <a:off x="647261" y="2600130"/>
              <a:ext cx="968105" cy="968105"/>
              <a:chOff x="583253" y="2691570"/>
              <a:chExt cx="968105" cy="968105"/>
            </a:xfrm>
          </p:grpSpPr>
          <p:cxnSp>
            <p:nvCxnSpPr>
              <p:cNvPr id="93" name="直線矢印コネクタ 92">
                <a:extLst>
                  <a:ext uri="{FF2B5EF4-FFF2-40B4-BE49-F238E27FC236}">
                    <a16:creationId xmlns:a16="http://schemas.microsoft.com/office/drawing/2014/main" id="{8F8BD9A4-390E-8941-A8EE-E5CE2E637E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2113" y="2691570"/>
                <a:ext cx="0" cy="96810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線矢印コネクタ 93">
                <a:extLst>
                  <a:ext uri="{FF2B5EF4-FFF2-40B4-BE49-F238E27FC236}">
                    <a16:creationId xmlns:a16="http://schemas.microsoft.com/office/drawing/2014/main" id="{7D85BD0D-135B-E440-AA7C-E988EB14841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1067306" y="3157177"/>
                <a:ext cx="0" cy="96810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" name="円/楕円 102">
              <a:extLst>
                <a:ext uri="{FF2B5EF4-FFF2-40B4-BE49-F238E27FC236}">
                  <a16:creationId xmlns:a16="http://schemas.microsoft.com/office/drawing/2014/main" id="{06F8C069-EBE3-3740-8A43-1A0AE5F9C020}"/>
                </a:ext>
              </a:extLst>
            </p:cNvPr>
            <p:cNvSpPr/>
            <p:nvPr/>
          </p:nvSpPr>
          <p:spPr>
            <a:xfrm>
              <a:off x="842041" y="3282408"/>
              <a:ext cx="117224" cy="11722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4" name="円/楕円 103">
              <a:extLst>
                <a:ext uri="{FF2B5EF4-FFF2-40B4-BE49-F238E27FC236}">
                  <a16:creationId xmlns:a16="http://schemas.microsoft.com/office/drawing/2014/main" id="{AB4487C9-E7DD-BE4E-800F-EC7E129B8E46}"/>
                </a:ext>
              </a:extLst>
            </p:cNvPr>
            <p:cNvSpPr/>
            <p:nvPr/>
          </p:nvSpPr>
          <p:spPr>
            <a:xfrm>
              <a:off x="1031017" y="3178776"/>
              <a:ext cx="117224" cy="11722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5" name="円/楕円 104">
              <a:extLst>
                <a:ext uri="{FF2B5EF4-FFF2-40B4-BE49-F238E27FC236}">
                  <a16:creationId xmlns:a16="http://schemas.microsoft.com/office/drawing/2014/main" id="{00B33638-A2B2-9540-99A7-192A60F2E998}"/>
                </a:ext>
              </a:extLst>
            </p:cNvPr>
            <p:cNvSpPr/>
            <p:nvPr/>
          </p:nvSpPr>
          <p:spPr>
            <a:xfrm>
              <a:off x="1183417" y="2956272"/>
              <a:ext cx="117224" cy="11722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6" name="円/楕円 105">
              <a:extLst>
                <a:ext uri="{FF2B5EF4-FFF2-40B4-BE49-F238E27FC236}">
                  <a16:creationId xmlns:a16="http://schemas.microsoft.com/office/drawing/2014/main" id="{91D6357F-97FB-184B-B962-843647FD0997}"/>
                </a:ext>
              </a:extLst>
            </p:cNvPr>
            <p:cNvSpPr/>
            <p:nvPr/>
          </p:nvSpPr>
          <p:spPr>
            <a:xfrm>
              <a:off x="1408969" y="2889216"/>
              <a:ext cx="117224" cy="11722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3" name="グループ化 142">
            <a:extLst>
              <a:ext uri="{FF2B5EF4-FFF2-40B4-BE49-F238E27FC236}">
                <a16:creationId xmlns:a16="http://schemas.microsoft.com/office/drawing/2014/main" id="{85167AA3-21CA-3F44-95F4-4FF1471442E1}"/>
              </a:ext>
            </a:extLst>
          </p:cNvPr>
          <p:cNvGrpSpPr/>
          <p:nvPr/>
        </p:nvGrpSpPr>
        <p:grpSpPr>
          <a:xfrm>
            <a:off x="653631" y="3758487"/>
            <a:ext cx="968105" cy="968105"/>
            <a:chOff x="653631" y="3758487"/>
            <a:chExt cx="968105" cy="968105"/>
          </a:xfrm>
        </p:grpSpPr>
        <p:grpSp>
          <p:nvGrpSpPr>
            <p:cNvPr id="96" name="グループ化 95">
              <a:extLst>
                <a:ext uri="{FF2B5EF4-FFF2-40B4-BE49-F238E27FC236}">
                  <a16:creationId xmlns:a16="http://schemas.microsoft.com/office/drawing/2014/main" id="{602A0874-2718-214C-9ACE-BC455F3F2233}"/>
                </a:ext>
              </a:extLst>
            </p:cNvPr>
            <p:cNvGrpSpPr/>
            <p:nvPr/>
          </p:nvGrpSpPr>
          <p:grpSpPr>
            <a:xfrm>
              <a:off x="653631" y="3758487"/>
              <a:ext cx="968105" cy="968105"/>
              <a:chOff x="583253" y="2691570"/>
              <a:chExt cx="968105" cy="968105"/>
            </a:xfrm>
          </p:grpSpPr>
          <p:cxnSp>
            <p:nvCxnSpPr>
              <p:cNvPr id="97" name="直線矢印コネクタ 96">
                <a:extLst>
                  <a:ext uri="{FF2B5EF4-FFF2-40B4-BE49-F238E27FC236}">
                    <a16:creationId xmlns:a16="http://schemas.microsoft.com/office/drawing/2014/main" id="{2D26328B-32D0-854B-875B-E2A5D42F29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2113" y="2691570"/>
                <a:ext cx="0" cy="96810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矢印コネクタ 97">
                <a:extLst>
                  <a:ext uri="{FF2B5EF4-FFF2-40B4-BE49-F238E27FC236}">
                    <a16:creationId xmlns:a16="http://schemas.microsoft.com/office/drawing/2014/main" id="{55F4FE2A-73A6-C143-842B-C0113EEA41B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1067306" y="3157177"/>
                <a:ext cx="0" cy="96810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4" name="円/楕円 113">
              <a:extLst>
                <a:ext uri="{FF2B5EF4-FFF2-40B4-BE49-F238E27FC236}">
                  <a16:creationId xmlns:a16="http://schemas.microsoft.com/office/drawing/2014/main" id="{9878F796-6463-E145-81BF-72B226259A4E}"/>
                </a:ext>
              </a:extLst>
            </p:cNvPr>
            <p:cNvSpPr/>
            <p:nvPr/>
          </p:nvSpPr>
          <p:spPr>
            <a:xfrm>
              <a:off x="991244" y="4423903"/>
              <a:ext cx="117224" cy="11722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5" name="円/楕円 114">
              <a:extLst>
                <a:ext uri="{FF2B5EF4-FFF2-40B4-BE49-F238E27FC236}">
                  <a16:creationId xmlns:a16="http://schemas.microsoft.com/office/drawing/2014/main" id="{1620675E-1AC0-474C-A530-A35A7C5928D6}"/>
                </a:ext>
              </a:extLst>
            </p:cNvPr>
            <p:cNvSpPr/>
            <p:nvPr/>
          </p:nvSpPr>
          <p:spPr>
            <a:xfrm>
              <a:off x="1353956" y="4411711"/>
              <a:ext cx="117224" cy="11722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6" name="円/楕円 115">
              <a:extLst>
                <a:ext uri="{FF2B5EF4-FFF2-40B4-BE49-F238E27FC236}">
                  <a16:creationId xmlns:a16="http://schemas.microsoft.com/office/drawing/2014/main" id="{10BE2876-F10C-F943-B918-44281FE79D55}"/>
                </a:ext>
              </a:extLst>
            </p:cNvPr>
            <p:cNvSpPr/>
            <p:nvPr/>
          </p:nvSpPr>
          <p:spPr>
            <a:xfrm>
              <a:off x="820556" y="4106911"/>
              <a:ext cx="117224" cy="11722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円/楕円 116">
              <a:extLst>
                <a:ext uri="{FF2B5EF4-FFF2-40B4-BE49-F238E27FC236}">
                  <a16:creationId xmlns:a16="http://schemas.microsoft.com/office/drawing/2014/main" id="{9C3C5F04-C98C-C242-9F33-BE657A074B48}"/>
                </a:ext>
              </a:extLst>
            </p:cNvPr>
            <p:cNvSpPr/>
            <p:nvPr/>
          </p:nvSpPr>
          <p:spPr>
            <a:xfrm>
              <a:off x="1329572" y="4039855"/>
              <a:ext cx="117224" cy="11722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4" name="グループ化 143">
            <a:extLst>
              <a:ext uri="{FF2B5EF4-FFF2-40B4-BE49-F238E27FC236}">
                <a16:creationId xmlns:a16="http://schemas.microsoft.com/office/drawing/2014/main" id="{A14CEFA9-0C16-CE43-8FBC-66817FA3FF41}"/>
              </a:ext>
            </a:extLst>
          </p:cNvPr>
          <p:cNvGrpSpPr/>
          <p:nvPr/>
        </p:nvGrpSpPr>
        <p:grpSpPr>
          <a:xfrm>
            <a:off x="666121" y="4898398"/>
            <a:ext cx="968105" cy="968105"/>
            <a:chOff x="666121" y="4898398"/>
            <a:chExt cx="968105" cy="968105"/>
          </a:xfrm>
        </p:grpSpPr>
        <p:grpSp>
          <p:nvGrpSpPr>
            <p:cNvPr id="99" name="グループ化 98">
              <a:extLst>
                <a:ext uri="{FF2B5EF4-FFF2-40B4-BE49-F238E27FC236}">
                  <a16:creationId xmlns:a16="http://schemas.microsoft.com/office/drawing/2014/main" id="{24AEFB4B-DBFA-6B40-B54C-6E1FE8A8DE2F}"/>
                </a:ext>
              </a:extLst>
            </p:cNvPr>
            <p:cNvGrpSpPr/>
            <p:nvPr/>
          </p:nvGrpSpPr>
          <p:grpSpPr>
            <a:xfrm>
              <a:off x="666121" y="4898398"/>
              <a:ext cx="968105" cy="968105"/>
              <a:chOff x="583253" y="2691570"/>
              <a:chExt cx="968105" cy="968105"/>
            </a:xfrm>
          </p:grpSpPr>
          <p:cxnSp>
            <p:nvCxnSpPr>
              <p:cNvPr id="100" name="直線矢印コネクタ 99">
                <a:extLst>
                  <a:ext uri="{FF2B5EF4-FFF2-40B4-BE49-F238E27FC236}">
                    <a16:creationId xmlns:a16="http://schemas.microsoft.com/office/drawing/2014/main" id="{3109414B-785B-4F4A-B4B0-AD57A079B3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2113" y="2691570"/>
                <a:ext cx="0" cy="96810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線矢印コネクタ 100">
                <a:extLst>
                  <a:ext uri="{FF2B5EF4-FFF2-40B4-BE49-F238E27FC236}">
                    <a16:creationId xmlns:a16="http://schemas.microsoft.com/office/drawing/2014/main" id="{7E88AF3F-5AB8-4942-9879-7B87FE69C42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1067306" y="3157177"/>
                <a:ext cx="0" cy="96810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円/楕円 117">
              <a:extLst>
                <a:ext uri="{FF2B5EF4-FFF2-40B4-BE49-F238E27FC236}">
                  <a16:creationId xmlns:a16="http://schemas.microsoft.com/office/drawing/2014/main" id="{DA50040D-8258-9143-AFF4-D7F4D2F725B3}"/>
                </a:ext>
              </a:extLst>
            </p:cNvPr>
            <p:cNvSpPr/>
            <p:nvPr/>
          </p:nvSpPr>
          <p:spPr>
            <a:xfrm>
              <a:off x="802417" y="5172168"/>
              <a:ext cx="117224" cy="11722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9" name="円/楕円 118">
              <a:extLst>
                <a:ext uri="{FF2B5EF4-FFF2-40B4-BE49-F238E27FC236}">
                  <a16:creationId xmlns:a16="http://schemas.microsoft.com/office/drawing/2014/main" id="{52D9FDD4-C165-E74D-995D-5D7EAC96CA53}"/>
                </a:ext>
              </a:extLst>
            </p:cNvPr>
            <p:cNvSpPr/>
            <p:nvPr/>
          </p:nvSpPr>
          <p:spPr>
            <a:xfrm>
              <a:off x="991393" y="5425152"/>
              <a:ext cx="117224" cy="11722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0" name="円/楕円 119">
              <a:extLst>
                <a:ext uri="{FF2B5EF4-FFF2-40B4-BE49-F238E27FC236}">
                  <a16:creationId xmlns:a16="http://schemas.microsoft.com/office/drawing/2014/main" id="{5D98FB52-0DD7-2B43-925E-CDCB2941B5B5}"/>
                </a:ext>
              </a:extLst>
            </p:cNvPr>
            <p:cNvSpPr/>
            <p:nvPr/>
          </p:nvSpPr>
          <p:spPr>
            <a:xfrm>
              <a:off x="1226089" y="5550120"/>
              <a:ext cx="117224" cy="11722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1" name="円/楕円 120">
              <a:extLst>
                <a:ext uri="{FF2B5EF4-FFF2-40B4-BE49-F238E27FC236}">
                  <a16:creationId xmlns:a16="http://schemas.microsoft.com/office/drawing/2014/main" id="{76528F93-C436-3A4A-B00E-7A1062B48F36}"/>
                </a:ext>
              </a:extLst>
            </p:cNvPr>
            <p:cNvSpPr/>
            <p:nvPr/>
          </p:nvSpPr>
          <p:spPr>
            <a:xfrm>
              <a:off x="1369345" y="5684232"/>
              <a:ext cx="117224" cy="11722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0" name="グループ化 139">
            <a:extLst>
              <a:ext uri="{FF2B5EF4-FFF2-40B4-BE49-F238E27FC236}">
                <a16:creationId xmlns:a16="http://schemas.microsoft.com/office/drawing/2014/main" id="{6D1E470E-A449-7A4F-B32A-C45004D55257}"/>
              </a:ext>
            </a:extLst>
          </p:cNvPr>
          <p:cNvGrpSpPr/>
          <p:nvPr/>
        </p:nvGrpSpPr>
        <p:grpSpPr>
          <a:xfrm>
            <a:off x="2271427" y="2606475"/>
            <a:ext cx="776782" cy="968105"/>
            <a:chOff x="2271427" y="2606475"/>
            <a:chExt cx="776782" cy="968105"/>
          </a:xfrm>
        </p:grpSpPr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6F56DE0F-9782-6148-98C5-49A7941949DB}"/>
                </a:ext>
              </a:extLst>
            </p:cNvPr>
            <p:cNvCxnSpPr>
              <a:cxnSpLocks/>
            </p:cNvCxnSpPr>
            <p:nvPr/>
          </p:nvCxnSpPr>
          <p:spPr>
            <a:xfrm>
              <a:off x="2279342" y="3353913"/>
              <a:ext cx="768867" cy="35366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A8386021-6AD2-5745-B484-53ACF1BE6C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71427" y="2843496"/>
              <a:ext cx="758120" cy="7346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1C29F739-8773-8743-A67D-DDAEDD5D5A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77648" y="2960720"/>
              <a:ext cx="761230" cy="67056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C45E7183-BEA9-F945-A31D-D61AD8122F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5563" y="3153985"/>
              <a:ext cx="740520" cy="47319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08DB2736-EC18-6746-B24A-47481E13C7AD}"/>
                </a:ext>
              </a:extLst>
            </p:cNvPr>
            <p:cNvGrpSpPr/>
            <p:nvPr/>
          </p:nvGrpSpPr>
          <p:grpSpPr>
            <a:xfrm>
              <a:off x="2283160" y="2606475"/>
              <a:ext cx="746387" cy="968105"/>
              <a:chOff x="1326072" y="3634810"/>
              <a:chExt cx="746387" cy="968105"/>
            </a:xfrm>
          </p:grpSpPr>
          <p:cxnSp>
            <p:nvCxnSpPr>
              <p:cNvPr id="26" name="直線矢印コネクタ 25">
                <a:extLst>
                  <a:ext uri="{FF2B5EF4-FFF2-40B4-BE49-F238E27FC236}">
                    <a16:creationId xmlns:a16="http://schemas.microsoft.com/office/drawing/2014/main" id="{EAC27C2E-02B4-2A4A-A2F0-618DA6A9F5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72459" y="3634810"/>
                <a:ext cx="0" cy="96810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矢印コネクタ 24">
                <a:extLst>
                  <a:ext uri="{FF2B5EF4-FFF2-40B4-BE49-F238E27FC236}">
                    <a16:creationId xmlns:a16="http://schemas.microsoft.com/office/drawing/2014/main" id="{BB1DAA76-10DD-774B-B33D-96942D3FFF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26072" y="3634810"/>
                <a:ext cx="0" cy="96810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1" name="グループ化 140">
            <a:extLst>
              <a:ext uri="{FF2B5EF4-FFF2-40B4-BE49-F238E27FC236}">
                <a16:creationId xmlns:a16="http://schemas.microsoft.com/office/drawing/2014/main" id="{B3167B53-9310-AB48-9B7E-2156CA6F1C17}"/>
              </a:ext>
            </a:extLst>
          </p:cNvPr>
          <p:cNvGrpSpPr/>
          <p:nvPr/>
        </p:nvGrpSpPr>
        <p:grpSpPr>
          <a:xfrm>
            <a:off x="2269827" y="3757607"/>
            <a:ext cx="747590" cy="968105"/>
            <a:chOff x="2269827" y="3757607"/>
            <a:chExt cx="747590" cy="968105"/>
          </a:xfrm>
        </p:grpSpPr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C3D81E1F-BF2E-1643-9ACD-FB41B85631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77960" y="4241659"/>
              <a:ext cx="739457" cy="189214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D18020BF-0A88-DF4A-93CB-ABFEE77CC5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9827" y="4110265"/>
              <a:ext cx="747590" cy="86869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F841C4C4-AD3A-6046-8102-3F7081160C6D}"/>
                </a:ext>
              </a:extLst>
            </p:cNvPr>
            <p:cNvCxnSpPr>
              <a:cxnSpLocks/>
            </p:cNvCxnSpPr>
            <p:nvPr/>
          </p:nvCxnSpPr>
          <p:spPr>
            <a:xfrm>
              <a:off x="2269829" y="4292978"/>
              <a:ext cx="747588" cy="271412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D54339FB-DF73-044C-B175-B6BA4F5D6F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9827" y="4481474"/>
              <a:ext cx="747590" cy="82916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コネクタ 78">
              <a:extLst>
                <a:ext uri="{FF2B5EF4-FFF2-40B4-BE49-F238E27FC236}">
                  <a16:creationId xmlns:a16="http://schemas.microsoft.com/office/drawing/2014/main" id="{21B66A28-8C6E-3B4D-B1F3-BC0C93159C5D}"/>
                </a:ext>
              </a:extLst>
            </p:cNvPr>
            <p:cNvCxnSpPr>
              <a:cxnSpLocks/>
            </p:cNvCxnSpPr>
            <p:nvPr/>
          </p:nvCxnSpPr>
          <p:spPr>
            <a:xfrm>
              <a:off x="2277960" y="4061378"/>
              <a:ext cx="739457" cy="32060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61A36B9C-5ABC-CD4A-8A17-0E48AB25C323}"/>
                </a:ext>
              </a:extLst>
            </p:cNvPr>
            <p:cNvGrpSpPr/>
            <p:nvPr/>
          </p:nvGrpSpPr>
          <p:grpSpPr>
            <a:xfrm>
              <a:off x="2271030" y="3757607"/>
              <a:ext cx="746387" cy="968105"/>
              <a:chOff x="1326072" y="3634810"/>
              <a:chExt cx="746387" cy="968105"/>
            </a:xfrm>
          </p:grpSpPr>
          <p:cxnSp>
            <p:nvCxnSpPr>
              <p:cNvPr id="42" name="直線矢印コネクタ 41">
                <a:extLst>
                  <a:ext uri="{FF2B5EF4-FFF2-40B4-BE49-F238E27FC236}">
                    <a16:creationId xmlns:a16="http://schemas.microsoft.com/office/drawing/2014/main" id="{52A113A6-94CD-2148-81DB-446BE85B60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26072" y="3634810"/>
                <a:ext cx="0" cy="96810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矢印コネクタ 42">
                <a:extLst>
                  <a:ext uri="{FF2B5EF4-FFF2-40B4-BE49-F238E27FC236}">
                    <a16:creationId xmlns:a16="http://schemas.microsoft.com/office/drawing/2014/main" id="{8CAA5B69-990D-3649-B804-D0A2E67CA9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72459" y="3634810"/>
                <a:ext cx="0" cy="96810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5" name="グループ化 144">
            <a:extLst>
              <a:ext uri="{FF2B5EF4-FFF2-40B4-BE49-F238E27FC236}">
                <a16:creationId xmlns:a16="http://schemas.microsoft.com/office/drawing/2014/main" id="{9D54C347-CC7B-F248-B9BF-BD4BDC13CA33}"/>
              </a:ext>
            </a:extLst>
          </p:cNvPr>
          <p:cNvGrpSpPr/>
          <p:nvPr/>
        </p:nvGrpSpPr>
        <p:grpSpPr>
          <a:xfrm>
            <a:off x="2268308" y="4897706"/>
            <a:ext cx="765238" cy="968105"/>
            <a:chOff x="2268308" y="4897706"/>
            <a:chExt cx="765238" cy="968105"/>
          </a:xfrm>
        </p:grpSpPr>
        <p:cxnSp>
          <p:nvCxnSpPr>
            <p:cNvPr id="126" name="直線コネクタ 125">
              <a:extLst>
                <a:ext uri="{FF2B5EF4-FFF2-40B4-BE49-F238E27FC236}">
                  <a16:creationId xmlns:a16="http://schemas.microsoft.com/office/drawing/2014/main" id="{393F57B1-0069-4E44-8E14-A2B77ABAB934}"/>
                </a:ext>
              </a:extLst>
            </p:cNvPr>
            <p:cNvCxnSpPr>
              <a:cxnSpLocks/>
            </p:cNvCxnSpPr>
            <p:nvPr/>
          </p:nvCxnSpPr>
          <p:spPr>
            <a:xfrm>
              <a:off x="2268310" y="5397811"/>
              <a:ext cx="747592" cy="223762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線コネクタ 126">
              <a:extLst>
                <a:ext uri="{FF2B5EF4-FFF2-40B4-BE49-F238E27FC236}">
                  <a16:creationId xmlns:a16="http://schemas.microsoft.com/office/drawing/2014/main" id="{721479A6-4428-6D4E-894C-FCE4041AAD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8309" y="5367025"/>
              <a:ext cx="765237" cy="13953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線コネクタ 127">
              <a:extLst>
                <a:ext uri="{FF2B5EF4-FFF2-40B4-BE49-F238E27FC236}">
                  <a16:creationId xmlns:a16="http://schemas.microsoft.com/office/drawing/2014/main" id="{66775A04-A4FF-1A4A-8C79-A29F8F9548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8308" y="5172169"/>
              <a:ext cx="747594" cy="519384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コネクタ 128">
              <a:extLst>
                <a:ext uri="{FF2B5EF4-FFF2-40B4-BE49-F238E27FC236}">
                  <a16:creationId xmlns:a16="http://schemas.microsoft.com/office/drawing/2014/main" id="{04CEEFA3-ECF7-E842-9E4A-66D81B9CA44A}"/>
                </a:ext>
              </a:extLst>
            </p:cNvPr>
            <p:cNvCxnSpPr>
              <a:cxnSpLocks/>
            </p:cNvCxnSpPr>
            <p:nvPr/>
          </p:nvCxnSpPr>
          <p:spPr>
            <a:xfrm>
              <a:off x="2268311" y="5133286"/>
              <a:ext cx="757772" cy="62602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2" name="グループ化 121">
              <a:extLst>
                <a:ext uri="{FF2B5EF4-FFF2-40B4-BE49-F238E27FC236}">
                  <a16:creationId xmlns:a16="http://schemas.microsoft.com/office/drawing/2014/main" id="{047A19EA-CE08-744A-B4AA-77AD290B3A63}"/>
                </a:ext>
              </a:extLst>
            </p:cNvPr>
            <p:cNvGrpSpPr/>
            <p:nvPr/>
          </p:nvGrpSpPr>
          <p:grpSpPr>
            <a:xfrm>
              <a:off x="2269515" y="4897706"/>
              <a:ext cx="746387" cy="968105"/>
              <a:chOff x="1326072" y="3634810"/>
              <a:chExt cx="746387" cy="968105"/>
            </a:xfrm>
          </p:grpSpPr>
          <p:cxnSp>
            <p:nvCxnSpPr>
              <p:cNvPr id="123" name="直線矢印コネクタ 122">
                <a:extLst>
                  <a:ext uri="{FF2B5EF4-FFF2-40B4-BE49-F238E27FC236}">
                    <a16:creationId xmlns:a16="http://schemas.microsoft.com/office/drawing/2014/main" id="{5CB10951-DAEF-9947-A3F9-81D8B52BA4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26072" y="3634810"/>
                <a:ext cx="0" cy="96810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矢印コネクタ 123">
                <a:extLst>
                  <a:ext uri="{FF2B5EF4-FFF2-40B4-BE49-F238E27FC236}">
                    <a16:creationId xmlns:a16="http://schemas.microsoft.com/office/drawing/2014/main" id="{BFE66CF8-0E15-DC4C-A5C6-66CE184114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72459" y="3634810"/>
                <a:ext cx="0" cy="96810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89B6DE0D-6B22-A14C-AB06-FEF2E1EFE4DD}"/>
              </a:ext>
            </a:extLst>
          </p:cNvPr>
          <p:cNvGrpSpPr/>
          <p:nvPr/>
        </p:nvGrpSpPr>
        <p:grpSpPr>
          <a:xfrm>
            <a:off x="3437810" y="2783882"/>
            <a:ext cx="1548723" cy="3284916"/>
            <a:chOff x="3437810" y="2783882"/>
            <a:chExt cx="1548723" cy="3284916"/>
          </a:xfrm>
        </p:grpSpPr>
        <p:pic>
          <p:nvPicPr>
            <p:cNvPr id="163" name="図 162">
              <a:extLst>
                <a:ext uri="{FF2B5EF4-FFF2-40B4-BE49-F238E27FC236}">
                  <a16:creationId xmlns:a16="http://schemas.microsoft.com/office/drawing/2014/main" id="{AD377C4D-EE97-4547-9148-A1A9FB84F1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4122" r="31709" b="6198"/>
            <a:stretch/>
          </p:blipFill>
          <p:spPr>
            <a:xfrm>
              <a:off x="3963731" y="2783882"/>
              <a:ext cx="1022802" cy="1150640"/>
            </a:xfrm>
            <a:prstGeom prst="rect">
              <a:avLst/>
            </a:prstGeom>
          </p:spPr>
        </p:pic>
        <p:cxnSp>
          <p:nvCxnSpPr>
            <p:cNvPr id="165" name="直線コネクタ 164">
              <a:extLst>
                <a:ext uri="{FF2B5EF4-FFF2-40B4-BE49-F238E27FC236}">
                  <a16:creationId xmlns:a16="http://schemas.microsoft.com/office/drawing/2014/main" id="{83DA4B13-9FCD-F645-875E-DA41FE448DF7}"/>
                </a:ext>
              </a:extLst>
            </p:cNvPr>
            <p:cNvCxnSpPr>
              <a:cxnSpLocks/>
            </p:cNvCxnSpPr>
            <p:nvPr/>
          </p:nvCxnSpPr>
          <p:spPr>
            <a:xfrm>
              <a:off x="3946052" y="3777431"/>
              <a:ext cx="811272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円弧 166">
              <a:extLst>
                <a:ext uri="{FF2B5EF4-FFF2-40B4-BE49-F238E27FC236}">
                  <a16:creationId xmlns:a16="http://schemas.microsoft.com/office/drawing/2014/main" id="{4583ED69-2FAD-BC46-8660-605BEB0A6B1C}"/>
                </a:ext>
              </a:extLst>
            </p:cNvPr>
            <p:cNvSpPr/>
            <p:nvPr/>
          </p:nvSpPr>
          <p:spPr>
            <a:xfrm rot="2767459">
              <a:off x="4226373" y="3575494"/>
              <a:ext cx="230992" cy="230992"/>
            </a:xfrm>
            <a:prstGeom prst="arc">
              <a:avLst>
                <a:gd name="adj1" fmla="val 16200000"/>
                <a:gd name="adj2" fmla="val 21245138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9" name="テキスト ボックス 168">
              <a:extLst>
                <a:ext uri="{FF2B5EF4-FFF2-40B4-BE49-F238E27FC236}">
                  <a16:creationId xmlns:a16="http://schemas.microsoft.com/office/drawing/2014/main" id="{2F2B9284-3BC0-8842-BEBD-72D711316B9C}"/>
                </a:ext>
              </a:extLst>
            </p:cNvPr>
            <p:cNvSpPr txBox="1"/>
            <p:nvPr/>
          </p:nvSpPr>
          <p:spPr>
            <a:xfrm>
              <a:off x="4491213" y="3467401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err="1"/>
                <a:t>θ</a:t>
              </a:r>
              <a:endParaRPr kumimoji="1" lang="ja-JP" altLang="en-US"/>
            </a:p>
          </p:txBody>
        </p:sp>
        <p:sp>
          <p:nvSpPr>
            <p:cNvPr id="74" name="下矢印 73">
              <a:extLst>
                <a:ext uri="{FF2B5EF4-FFF2-40B4-BE49-F238E27FC236}">
                  <a16:creationId xmlns:a16="http://schemas.microsoft.com/office/drawing/2014/main" id="{22E65476-B2E2-3F49-91C2-370FA4ECF575}"/>
                </a:ext>
              </a:extLst>
            </p:cNvPr>
            <p:cNvSpPr/>
            <p:nvPr/>
          </p:nvSpPr>
          <p:spPr>
            <a:xfrm>
              <a:off x="4439068" y="4146763"/>
              <a:ext cx="226316" cy="279918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BB950409-B033-AA40-9196-8F2FCE296B7C}"/>
                </a:ext>
              </a:extLst>
            </p:cNvPr>
            <p:cNvGrpSpPr/>
            <p:nvPr/>
          </p:nvGrpSpPr>
          <p:grpSpPr>
            <a:xfrm>
              <a:off x="3774847" y="4737365"/>
              <a:ext cx="1211686" cy="1331433"/>
              <a:chOff x="3870688" y="4722131"/>
              <a:chExt cx="1211686" cy="1331433"/>
            </a:xfrm>
          </p:grpSpPr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EBF642E-8E04-3B47-8D37-A4AF142EE447}"/>
                  </a:ext>
                </a:extLst>
              </p:cNvPr>
              <p:cNvSpPr txBox="1"/>
              <p:nvPr/>
            </p:nvSpPr>
            <p:spPr>
              <a:xfrm rot="16200000">
                <a:off x="3799002" y="5042746"/>
                <a:ext cx="512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err="1"/>
                  <a:t>θ</a:t>
                </a:r>
                <a:r>
                  <a:rPr kumimoji="1" lang="en-US" altLang="ja-JP" baseline="-25000" dirty="0" err="1"/>
                  <a:t>Var</a:t>
                </a:r>
                <a:endParaRPr kumimoji="1" lang="ja-JP" altLang="en-US" baseline="-25000"/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ACFADF6F-4DBE-6C48-BE2A-ADB9AB37E00E}"/>
                  </a:ext>
                </a:extLst>
              </p:cNvPr>
              <p:cNvSpPr/>
              <p:nvPr/>
            </p:nvSpPr>
            <p:spPr>
              <a:xfrm>
                <a:off x="4274405" y="4725712"/>
                <a:ext cx="807969" cy="96584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07CB78DD-E25D-EF48-92F8-839DE3066034}"/>
                  </a:ext>
                </a:extLst>
              </p:cNvPr>
              <p:cNvCxnSpPr/>
              <p:nvPr/>
            </p:nvCxnSpPr>
            <p:spPr>
              <a:xfrm>
                <a:off x="4274405" y="5687969"/>
                <a:ext cx="80796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コネクタ 80">
                <a:extLst>
                  <a:ext uri="{FF2B5EF4-FFF2-40B4-BE49-F238E27FC236}">
                    <a16:creationId xmlns:a16="http://schemas.microsoft.com/office/drawing/2014/main" id="{DB0F954A-BAFA-6A42-99B8-2C99F2F002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81868" y="4722131"/>
                <a:ext cx="0" cy="96210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テキスト ボックス 82">
                <a:extLst>
                  <a:ext uri="{FF2B5EF4-FFF2-40B4-BE49-F238E27FC236}">
                    <a16:creationId xmlns:a16="http://schemas.microsoft.com/office/drawing/2014/main" id="{D6212A06-A8BD-BA4D-B132-1F57080991AA}"/>
                  </a:ext>
                </a:extLst>
              </p:cNvPr>
              <p:cNvSpPr txBox="1"/>
              <p:nvPr/>
            </p:nvSpPr>
            <p:spPr>
              <a:xfrm>
                <a:off x="4350731" y="5684232"/>
                <a:ext cx="6623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err="1"/>
                  <a:t>θ</a:t>
                </a:r>
                <a:r>
                  <a:rPr kumimoji="1" lang="en-US" altLang="ja-JP" baseline="-25000" dirty="0" err="1"/>
                  <a:t>mean</a:t>
                </a:r>
                <a:endParaRPr kumimoji="1" lang="en-US" altLang="ja-JP" baseline="-25000" dirty="0"/>
              </a:p>
            </p:txBody>
          </p:sp>
        </p:grpSp>
        <p:sp>
          <p:nvSpPr>
            <p:cNvPr id="85" name="円/楕円 84">
              <a:extLst>
                <a:ext uri="{FF2B5EF4-FFF2-40B4-BE49-F238E27FC236}">
                  <a16:creationId xmlns:a16="http://schemas.microsoft.com/office/drawing/2014/main" id="{1559E2FC-D7D2-D24E-A2CD-CFF154A1B0E1}"/>
                </a:ext>
              </a:extLst>
            </p:cNvPr>
            <p:cNvSpPr/>
            <p:nvPr/>
          </p:nvSpPr>
          <p:spPr>
            <a:xfrm>
              <a:off x="4410444" y="4986293"/>
              <a:ext cx="117224" cy="117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8" name="右矢印 207">
              <a:extLst>
                <a:ext uri="{FF2B5EF4-FFF2-40B4-BE49-F238E27FC236}">
                  <a16:creationId xmlns:a16="http://schemas.microsoft.com/office/drawing/2014/main" id="{72B1CD79-6CAF-014C-A378-3F8CD7755C78}"/>
                </a:ext>
              </a:extLst>
            </p:cNvPr>
            <p:cNvSpPr/>
            <p:nvPr/>
          </p:nvSpPr>
          <p:spPr>
            <a:xfrm>
              <a:off x="3437810" y="4224100"/>
              <a:ext cx="277907" cy="18979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6495A86E-C3D9-EB4E-AA39-60BDF286CE46}"/>
              </a:ext>
            </a:extLst>
          </p:cNvPr>
          <p:cNvGrpSpPr/>
          <p:nvPr/>
        </p:nvGrpSpPr>
        <p:grpSpPr>
          <a:xfrm>
            <a:off x="5293793" y="3163247"/>
            <a:ext cx="2690559" cy="2234176"/>
            <a:chOff x="5293793" y="3163247"/>
            <a:chExt cx="2690559" cy="2234176"/>
          </a:xfrm>
        </p:grpSpPr>
        <p:grpSp>
          <p:nvGrpSpPr>
            <p:cNvPr id="34" name="グループ化 33">
              <a:extLst>
                <a:ext uri="{FF2B5EF4-FFF2-40B4-BE49-F238E27FC236}">
                  <a16:creationId xmlns:a16="http://schemas.microsoft.com/office/drawing/2014/main" id="{9BB141AB-A61E-7241-B626-09E53B1A4030}"/>
                </a:ext>
              </a:extLst>
            </p:cNvPr>
            <p:cNvGrpSpPr/>
            <p:nvPr/>
          </p:nvGrpSpPr>
          <p:grpSpPr>
            <a:xfrm>
              <a:off x="5858863" y="3163247"/>
              <a:ext cx="2125489" cy="2234176"/>
              <a:chOff x="5550024" y="2834699"/>
              <a:chExt cx="2125489" cy="2234176"/>
            </a:xfrm>
          </p:grpSpPr>
          <p:grpSp>
            <p:nvGrpSpPr>
              <p:cNvPr id="24" name="グループ化 23">
                <a:extLst>
                  <a:ext uri="{FF2B5EF4-FFF2-40B4-BE49-F238E27FC236}">
                    <a16:creationId xmlns:a16="http://schemas.microsoft.com/office/drawing/2014/main" id="{5A5302E7-06E7-4B4C-8E3D-5595D5D9BE8A}"/>
                  </a:ext>
                </a:extLst>
              </p:cNvPr>
              <p:cNvGrpSpPr/>
              <p:nvPr/>
            </p:nvGrpSpPr>
            <p:grpSpPr>
              <a:xfrm>
                <a:off x="5550024" y="2834699"/>
                <a:ext cx="2125489" cy="1306775"/>
                <a:chOff x="1118762" y="2494999"/>
                <a:chExt cx="2125489" cy="1306775"/>
              </a:xfrm>
            </p:grpSpPr>
            <p:grpSp>
              <p:nvGrpSpPr>
                <p:cNvPr id="5" name="グループ化 4">
                  <a:extLst>
                    <a:ext uri="{FF2B5EF4-FFF2-40B4-BE49-F238E27FC236}">
                      <a16:creationId xmlns:a16="http://schemas.microsoft.com/office/drawing/2014/main" id="{F6070CFB-8EEA-3D46-B753-EE4F582C7654}"/>
                    </a:ext>
                  </a:extLst>
                </p:cNvPr>
                <p:cNvGrpSpPr/>
                <p:nvPr/>
              </p:nvGrpSpPr>
              <p:grpSpPr>
                <a:xfrm>
                  <a:off x="1118762" y="2494999"/>
                  <a:ext cx="2125489" cy="1306775"/>
                  <a:chOff x="8596807" y="2777483"/>
                  <a:chExt cx="2125489" cy="1306775"/>
                </a:xfrm>
              </p:grpSpPr>
              <p:cxnSp>
                <p:nvCxnSpPr>
                  <p:cNvPr id="17" name="直線矢印コネクタ 16">
                    <a:extLst>
                      <a:ext uri="{FF2B5EF4-FFF2-40B4-BE49-F238E27FC236}">
                        <a16:creationId xmlns:a16="http://schemas.microsoft.com/office/drawing/2014/main" id="{F50B1221-5C1D-2B49-A34F-E1C1466D87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761445" y="3116153"/>
                    <a:ext cx="0" cy="968105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直線矢印コネクタ 17">
                    <a:extLst>
                      <a:ext uri="{FF2B5EF4-FFF2-40B4-BE49-F238E27FC236}">
                        <a16:creationId xmlns:a16="http://schemas.microsoft.com/office/drawing/2014/main" id="{F657E2F3-34FA-1544-A192-53F2180CAE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352384" y="3116153"/>
                    <a:ext cx="0" cy="968105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直線矢印コネクタ 18">
                    <a:extLst>
                      <a:ext uri="{FF2B5EF4-FFF2-40B4-BE49-F238E27FC236}">
                        <a16:creationId xmlns:a16="http://schemas.microsoft.com/office/drawing/2014/main" id="{0C424066-F579-E242-BBA2-5AAD132599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549813" y="3116153"/>
                    <a:ext cx="0" cy="968105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" name="テキスト ボックス 19">
                    <a:extLst>
                      <a:ext uri="{FF2B5EF4-FFF2-40B4-BE49-F238E27FC236}">
                        <a16:creationId xmlns:a16="http://schemas.microsoft.com/office/drawing/2014/main" id="{D5050B25-3AC1-2146-8B7A-733AE73EA17C}"/>
                      </a:ext>
                    </a:extLst>
                  </p:cNvPr>
                  <p:cNvSpPr txBox="1"/>
                  <p:nvPr/>
                </p:nvSpPr>
                <p:spPr>
                  <a:xfrm>
                    <a:off x="9744458" y="3375811"/>
                    <a:ext cx="34336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ja-JP" dirty="0"/>
                      <a:t>…</a:t>
                    </a:r>
                    <a:endParaRPr kumimoji="1" lang="ja-JP" altLang="en-US"/>
                  </a:p>
                </p:txBody>
              </p:sp>
              <p:sp>
                <p:nvSpPr>
                  <p:cNvPr id="21" name="テキスト ボックス 20">
                    <a:extLst>
                      <a:ext uri="{FF2B5EF4-FFF2-40B4-BE49-F238E27FC236}">
                        <a16:creationId xmlns:a16="http://schemas.microsoft.com/office/drawing/2014/main" id="{7CEF3EEF-F611-494A-A62E-8D3E67989649}"/>
                      </a:ext>
                    </a:extLst>
                  </p:cNvPr>
                  <p:cNvSpPr txBox="1"/>
                  <p:nvPr/>
                </p:nvSpPr>
                <p:spPr>
                  <a:xfrm>
                    <a:off x="8596807" y="2777483"/>
                    <a:ext cx="35137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ja-JP" sz="1600" b="1" dirty="0"/>
                      <a:t>v</a:t>
                    </a:r>
                    <a:r>
                      <a:rPr kumimoji="1" lang="en-US" altLang="ja-JP" sz="1600" baseline="-25000" dirty="0"/>
                      <a:t>1</a:t>
                    </a:r>
                    <a:endParaRPr kumimoji="1" lang="ja-JP" altLang="en-US" sz="1600"/>
                  </a:p>
                </p:txBody>
              </p:sp>
              <p:sp>
                <p:nvSpPr>
                  <p:cNvPr id="22" name="テキスト ボックス 21">
                    <a:extLst>
                      <a:ext uri="{FF2B5EF4-FFF2-40B4-BE49-F238E27FC236}">
                        <a16:creationId xmlns:a16="http://schemas.microsoft.com/office/drawing/2014/main" id="{711CE3A2-6803-1F41-B2C3-A4D71F0FCCCF}"/>
                      </a:ext>
                    </a:extLst>
                  </p:cNvPr>
                  <p:cNvSpPr txBox="1"/>
                  <p:nvPr/>
                </p:nvSpPr>
                <p:spPr>
                  <a:xfrm>
                    <a:off x="9191523" y="2777483"/>
                    <a:ext cx="35137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ja-JP" sz="1600" b="1" dirty="0"/>
                      <a:t>v</a:t>
                    </a:r>
                    <a:r>
                      <a:rPr kumimoji="1" lang="en-US" altLang="ja-JP" sz="1600" baseline="-25000" dirty="0"/>
                      <a:t>2</a:t>
                    </a:r>
                    <a:endParaRPr kumimoji="1" lang="ja-JP" altLang="en-US" sz="1600"/>
                  </a:p>
                </p:txBody>
              </p:sp>
              <p:sp>
                <p:nvSpPr>
                  <p:cNvPr id="23" name="テキスト ボックス 22">
                    <a:extLst>
                      <a:ext uri="{FF2B5EF4-FFF2-40B4-BE49-F238E27FC236}">
                        <a16:creationId xmlns:a16="http://schemas.microsoft.com/office/drawing/2014/main" id="{D549CB85-2CA3-1748-A861-02360C6054C0}"/>
                      </a:ext>
                    </a:extLst>
                  </p:cNvPr>
                  <p:cNvSpPr txBox="1"/>
                  <p:nvPr/>
                </p:nvSpPr>
                <p:spPr>
                  <a:xfrm>
                    <a:off x="10377330" y="2777483"/>
                    <a:ext cx="344966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ja-JP" sz="1600" b="1" dirty="0" err="1"/>
                      <a:t>v</a:t>
                    </a:r>
                    <a:r>
                      <a:rPr kumimoji="1" lang="en-US" altLang="ja-JP" sz="1600" baseline="-25000" dirty="0" err="1"/>
                      <a:t>k</a:t>
                    </a:r>
                    <a:endParaRPr kumimoji="1" lang="ja-JP" altLang="en-US" sz="1600"/>
                  </a:p>
                </p:txBody>
              </p:sp>
            </p:grpSp>
            <p:grpSp>
              <p:nvGrpSpPr>
                <p:cNvPr id="7" name="グループ化 6">
                  <a:extLst>
                    <a:ext uri="{FF2B5EF4-FFF2-40B4-BE49-F238E27FC236}">
                      <a16:creationId xmlns:a16="http://schemas.microsoft.com/office/drawing/2014/main" id="{5AAFB390-EF42-FE4E-A773-A5925AAFD889}"/>
                    </a:ext>
                  </a:extLst>
                </p:cNvPr>
                <p:cNvGrpSpPr/>
                <p:nvPr/>
              </p:nvGrpSpPr>
              <p:grpSpPr>
                <a:xfrm>
                  <a:off x="1285803" y="3085983"/>
                  <a:ext cx="1804826" cy="522514"/>
                  <a:chOff x="9116008" y="3368351"/>
                  <a:chExt cx="1804826" cy="522514"/>
                </a:xfrm>
              </p:grpSpPr>
              <p:sp>
                <p:nvSpPr>
                  <p:cNvPr id="11" name="フリーフォーム 10">
                    <a:extLst>
                      <a:ext uri="{FF2B5EF4-FFF2-40B4-BE49-F238E27FC236}">
                        <a16:creationId xmlns:a16="http://schemas.microsoft.com/office/drawing/2014/main" id="{2F8C8638-C671-A649-BAA0-AB08209A2CAA}"/>
                      </a:ext>
                    </a:extLst>
                  </p:cNvPr>
                  <p:cNvSpPr/>
                  <p:nvPr/>
                </p:nvSpPr>
                <p:spPr>
                  <a:xfrm>
                    <a:off x="9116008" y="3657600"/>
                    <a:ext cx="811763" cy="214604"/>
                  </a:xfrm>
                  <a:custGeom>
                    <a:avLst/>
                    <a:gdLst>
                      <a:gd name="connsiteX0" fmla="*/ 0 w 811763"/>
                      <a:gd name="connsiteY0" fmla="*/ 214604 h 214604"/>
                      <a:gd name="connsiteX1" fmla="*/ 597159 w 811763"/>
                      <a:gd name="connsiteY1" fmla="*/ 0 h 214604"/>
                      <a:gd name="connsiteX2" fmla="*/ 811763 w 811763"/>
                      <a:gd name="connsiteY2" fmla="*/ 111967 h 2146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11763" h="214604">
                        <a:moveTo>
                          <a:pt x="0" y="214604"/>
                        </a:moveTo>
                        <a:lnTo>
                          <a:pt x="597159" y="0"/>
                        </a:lnTo>
                        <a:lnTo>
                          <a:pt x="811763" y="111967"/>
                        </a:lnTo>
                      </a:path>
                    </a:pathLst>
                  </a:custGeom>
                  <a:noFill/>
                  <a:ln w="28575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2" name="フリーフォーム 11">
                    <a:extLst>
                      <a:ext uri="{FF2B5EF4-FFF2-40B4-BE49-F238E27FC236}">
                        <a16:creationId xmlns:a16="http://schemas.microsoft.com/office/drawing/2014/main" id="{D1F6A1E5-62FA-CC45-8FF8-C2877AAA2A8A}"/>
                      </a:ext>
                    </a:extLst>
                  </p:cNvPr>
                  <p:cNvSpPr/>
                  <p:nvPr/>
                </p:nvSpPr>
                <p:spPr>
                  <a:xfrm>
                    <a:off x="9125339" y="3601616"/>
                    <a:ext cx="802432" cy="289249"/>
                  </a:xfrm>
                  <a:custGeom>
                    <a:avLst/>
                    <a:gdLst>
                      <a:gd name="connsiteX0" fmla="*/ 0 w 802432"/>
                      <a:gd name="connsiteY0" fmla="*/ 0 h 289249"/>
                      <a:gd name="connsiteX1" fmla="*/ 578498 w 802432"/>
                      <a:gd name="connsiteY1" fmla="*/ 251927 h 289249"/>
                      <a:gd name="connsiteX2" fmla="*/ 802432 w 802432"/>
                      <a:gd name="connsiteY2" fmla="*/ 289249 h 289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02432" h="289249">
                        <a:moveTo>
                          <a:pt x="0" y="0"/>
                        </a:moveTo>
                        <a:lnTo>
                          <a:pt x="578498" y="251927"/>
                        </a:lnTo>
                        <a:lnTo>
                          <a:pt x="802432" y="289249"/>
                        </a:lnTo>
                      </a:path>
                    </a:pathLst>
                  </a:custGeom>
                  <a:noFill/>
                  <a:ln w="28575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" name="フリーフォーム 12">
                    <a:extLst>
                      <a:ext uri="{FF2B5EF4-FFF2-40B4-BE49-F238E27FC236}">
                        <a16:creationId xmlns:a16="http://schemas.microsoft.com/office/drawing/2014/main" id="{0960D2C6-A112-DA4B-8D3A-32C91A444012}"/>
                      </a:ext>
                    </a:extLst>
                  </p:cNvPr>
                  <p:cNvSpPr/>
                  <p:nvPr/>
                </p:nvSpPr>
                <p:spPr>
                  <a:xfrm>
                    <a:off x="9116008" y="3368351"/>
                    <a:ext cx="821094" cy="195943"/>
                  </a:xfrm>
                  <a:custGeom>
                    <a:avLst/>
                    <a:gdLst>
                      <a:gd name="connsiteX0" fmla="*/ 0 w 821094"/>
                      <a:gd name="connsiteY0" fmla="*/ 0 h 195943"/>
                      <a:gd name="connsiteX1" fmla="*/ 597159 w 821094"/>
                      <a:gd name="connsiteY1" fmla="*/ 37322 h 195943"/>
                      <a:gd name="connsiteX2" fmla="*/ 821094 w 821094"/>
                      <a:gd name="connsiteY2" fmla="*/ 195943 h 195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21094" h="195943">
                        <a:moveTo>
                          <a:pt x="0" y="0"/>
                        </a:moveTo>
                        <a:lnTo>
                          <a:pt x="597159" y="37322"/>
                        </a:lnTo>
                        <a:lnTo>
                          <a:pt x="821094" y="195943"/>
                        </a:lnTo>
                      </a:path>
                    </a:pathLst>
                  </a:custGeom>
                  <a:noFill/>
                  <a:ln w="28575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" name="フリーフォーム 13">
                    <a:extLst>
                      <a:ext uri="{FF2B5EF4-FFF2-40B4-BE49-F238E27FC236}">
                        <a16:creationId xmlns:a16="http://schemas.microsoft.com/office/drawing/2014/main" id="{4389A70E-598C-1E4D-8FDC-55E51C8FD8E9}"/>
                      </a:ext>
                    </a:extLst>
                  </p:cNvPr>
                  <p:cNvSpPr/>
                  <p:nvPr/>
                </p:nvSpPr>
                <p:spPr>
                  <a:xfrm>
                    <a:off x="10618161" y="3452327"/>
                    <a:ext cx="289325" cy="279386"/>
                  </a:xfrm>
                  <a:custGeom>
                    <a:avLst/>
                    <a:gdLst>
                      <a:gd name="connsiteX0" fmla="*/ 0 w 177282"/>
                      <a:gd name="connsiteY0" fmla="*/ 195942 h 195942"/>
                      <a:gd name="connsiteX1" fmla="*/ 177282 w 177282"/>
                      <a:gd name="connsiteY1" fmla="*/ 0 h 1959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77282" h="195942">
                        <a:moveTo>
                          <a:pt x="0" y="195942"/>
                        </a:moveTo>
                        <a:lnTo>
                          <a:pt x="177282" y="0"/>
                        </a:lnTo>
                      </a:path>
                    </a:pathLst>
                  </a:custGeom>
                  <a:noFill/>
                  <a:ln w="28575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" name="フリーフォーム 14">
                    <a:extLst>
                      <a:ext uri="{FF2B5EF4-FFF2-40B4-BE49-F238E27FC236}">
                        <a16:creationId xmlns:a16="http://schemas.microsoft.com/office/drawing/2014/main" id="{9DE103C3-1D9A-E044-A7C2-9A9B04B39954}"/>
                      </a:ext>
                    </a:extLst>
                  </p:cNvPr>
                  <p:cNvSpPr/>
                  <p:nvPr/>
                </p:nvSpPr>
                <p:spPr>
                  <a:xfrm>
                    <a:off x="10608830" y="3541915"/>
                    <a:ext cx="312004" cy="348949"/>
                  </a:xfrm>
                  <a:custGeom>
                    <a:avLst/>
                    <a:gdLst>
                      <a:gd name="connsiteX0" fmla="*/ 0 w 167951"/>
                      <a:gd name="connsiteY0" fmla="*/ 0 h 503853"/>
                      <a:gd name="connsiteX1" fmla="*/ 167951 w 167951"/>
                      <a:gd name="connsiteY1" fmla="*/ 503853 h 5038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7951" h="503853">
                        <a:moveTo>
                          <a:pt x="0" y="0"/>
                        </a:moveTo>
                        <a:lnTo>
                          <a:pt x="167951" y="503853"/>
                        </a:lnTo>
                      </a:path>
                    </a:pathLst>
                  </a:custGeom>
                  <a:noFill/>
                  <a:ln w="28575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" name="フリーフォーム 15">
                    <a:extLst>
                      <a:ext uri="{FF2B5EF4-FFF2-40B4-BE49-F238E27FC236}">
                        <a16:creationId xmlns:a16="http://schemas.microsoft.com/office/drawing/2014/main" id="{F54306B6-95A1-F44F-B900-B29D3BC92657}"/>
                      </a:ext>
                    </a:extLst>
                  </p:cNvPr>
                  <p:cNvSpPr/>
                  <p:nvPr/>
                </p:nvSpPr>
                <p:spPr>
                  <a:xfrm>
                    <a:off x="10627567" y="3666931"/>
                    <a:ext cx="270588" cy="167951"/>
                  </a:xfrm>
                  <a:custGeom>
                    <a:avLst/>
                    <a:gdLst>
                      <a:gd name="connsiteX0" fmla="*/ 0 w 270588"/>
                      <a:gd name="connsiteY0" fmla="*/ 167951 h 167951"/>
                      <a:gd name="connsiteX1" fmla="*/ 270588 w 270588"/>
                      <a:gd name="connsiteY1" fmla="*/ 0 h 167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70588" h="167951">
                        <a:moveTo>
                          <a:pt x="0" y="167951"/>
                        </a:moveTo>
                        <a:lnTo>
                          <a:pt x="270588" y="0"/>
                        </a:lnTo>
                      </a:path>
                    </a:pathLst>
                  </a:custGeom>
                  <a:noFill/>
                  <a:ln w="28575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sp>
            <p:nvSpPr>
              <p:cNvPr id="86" name="正方形/長方形 85">
                <a:extLst>
                  <a:ext uri="{FF2B5EF4-FFF2-40B4-BE49-F238E27FC236}">
                    <a16:creationId xmlns:a16="http://schemas.microsoft.com/office/drawing/2014/main" id="{D76C1662-2E38-984C-A466-647F3476060A}"/>
                  </a:ext>
                </a:extLst>
              </p:cNvPr>
              <p:cNvSpPr/>
              <p:nvPr/>
            </p:nvSpPr>
            <p:spPr>
              <a:xfrm>
                <a:off x="5726396" y="4385663"/>
                <a:ext cx="579206" cy="68321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7" name="正方形/長方形 86">
                <a:extLst>
                  <a:ext uri="{FF2B5EF4-FFF2-40B4-BE49-F238E27FC236}">
                    <a16:creationId xmlns:a16="http://schemas.microsoft.com/office/drawing/2014/main" id="{65FEEF13-9786-A248-A677-13D2AF8EE894}"/>
                  </a:ext>
                </a:extLst>
              </p:cNvPr>
              <p:cNvSpPr/>
              <p:nvPr/>
            </p:nvSpPr>
            <p:spPr>
              <a:xfrm>
                <a:off x="6380317" y="4385663"/>
                <a:ext cx="312004" cy="68321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8" name="正方形/長方形 87">
                <a:extLst>
                  <a:ext uri="{FF2B5EF4-FFF2-40B4-BE49-F238E27FC236}">
                    <a16:creationId xmlns:a16="http://schemas.microsoft.com/office/drawing/2014/main" id="{5EBE9888-7252-964A-8FC4-3C6ABCED0797}"/>
                  </a:ext>
                </a:extLst>
              </p:cNvPr>
              <p:cNvSpPr/>
              <p:nvPr/>
            </p:nvSpPr>
            <p:spPr>
              <a:xfrm>
                <a:off x="7187208" y="4385663"/>
                <a:ext cx="312004" cy="68321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9" name="円/楕円 88">
                <a:extLst>
                  <a:ext uri="{FF2B5EF4-FFF2-40B4-BE49-F238E27FC236}">
                    <a16:creationId xmlns:a16="http://schemas.microsoft.com/office/drawing/2014/main" id="{88A5F1E6-5677-D04E-8D68-C236E7807353}"/>
                  </a:ext>
                </a:extLst>
              </p:cNvPr>
              <p:cNvSpPr/>
              <p:nvPr/>
            </p:nvSpPr>
            <p:spPr>
              <a:xfrm>
                <a:off x="5885430" y="4576139"/>
                <a:ext cx="78363" cy="78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円/楕円 89">
                <a:extLst>
                  <a:ext uri="{FF2B5EF4-FFF2-40B4-BE49-F238E27FC236}">
                    <a16:creationId xmlns:a16="http://schemas.microsoft.com/office/drawing/2014/main" id="{09A0C014-6658-E94F-AE21-819EFD6B4B3A}"/>
                  </a:ext>
                </a:extLst>
              </p:cNvPr>
              <p:cNvSpPr/>
              <p:nvPr/>
            </p:nvSpPr>
            <p:spPr>
              <a:xfrm>
                <a:off x="6539717" y="4728539"/>
                <a:ext cx="78363" cy="78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1" name="円/楕円 90">
                <a:extLst>
                  <a:ext uri="{FF2B5EF4-FFF2-40B4-BE49-F238E27FC236}">
                    <a16:creationId xmlns:a16="http://schemas.microsoft.com/office/drawing/2014/main" id="{A97AA84B-6F12-BF4E-ACC7-1DA1264C34A8}"/>
                  </a:ext>
                </a:extLst>
              </p:cNvPr>
              <p:cNvSpPr/>
              <p:nvPr/>
            </p:nvSpPr>
            <p:spPr>
              <a:xfrm>
                <a:off x="7352133" y="4695309"/>
                <a:ext cx="78363" cy="78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09" name="右矢印 208">
              <a:extLst>
                <a:ext uri="{FF2B5EF4-FFF2-40B4-BE49-F238E27FC236}">
                  <a16:creationId xmlns:a16="http://schemas.microsoft.com/office/drawing/2014/main" id="{8468821A-0651-BE46-8D82-E79E36E21BFF}"/>
                </a:ext>
              </a:extLst>
            </p:cNvPr>
            <p:cNvSpPr/>
            <p:nvPr/>
          </p:nvSpPr>
          <p:spPr>
            <a:xfrm>
              <a:off x="5293793" y="4222285"/>
              <a:ext cx="277907" cy="18979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0CCE3BF5-38CC-DC42-813F-8EEFD099717B}"/>
              </a:ext>
            </a:extLst>
          </p:cNvPr>
          <p:cNvGrpSpPr/>
          <p:nvPr/>
        </p:nvGrpSpPr>
        <p:grpSpPr>
          <a:xfrm>
            <a:off x="8239678" y="2354581"/>
            <a:ext cx="2921305" cy="2201285"/>
            <a:chOff x="8239678" y="2354581"/>
            <a:chExt cx="2921305" cy="2201285"/>
          </a:xfrm>
        </p:grpSpPr>
        <p:grpSp>
          <p:nvGrpSpPr>
            <p:cNvPr id="37" name="グループ化 36">
              <a:extLst>
                <a:ext uri="{FF2B5EF4-FFF2-40B4-BE49-F238E27FC236}">
                  <a16:creationId xmlns:a16="http://schemas.microsoft.com/office/drawing/2014/main" id="{B6F3CD2B-E8AB-9F47-8062-3B78DF49F665}"/>
                </a:ext>
              </a:extLst>
            </p:cNvPr>
            <p:cNvGrpSpPr/>
            <p:nvPr/>
          </p:nvGrpSpPr>
          <p:grpSpPr>
            <a:xfrm>
              <a:off x="8740403" y="2354581"/>
              <a:ext cx="2420580" cy="1306775"/>
              <a:chOff x="8740403" y="2450832"/>
              <a:chExt cx="2420580" cy="1306775"/>
            </a:xfrm>
          </p:grpSpPr>
          <p:grpSp>
            <p:nvGrpSpPr>
              <p:cNvPr id="112" name="グループ化 111">
                <a:extLst>
                  <a:ext uri="{FF2B5EF4-FFF2-40B4-BE49-F238E27FC236}">
                    <a16:creationId xmlns:a16="http://schemas.microsoft.com/office/drawing/2014/main" id="{9972D9E8-69E8-8843-9F59-AF8730ECC8DA}"/>
                  </a:ext>
                </a:extLst>
              </p:cNvPr>
              <p:cNvGrpSpPr/>
              <p:nvPr/>
            </p:nvGrpSpPr>
            <p:grpSpPr>
              <a:xfrm>
                <a:off x="9035494" y="2450832"/>
                <a:ext cx="2125489" cy="1306775"/>
                <a:chOff x="8596807" y="2777483"/>
                <a:chExt cx="2125489" cy="1306775"/>
              </a:xfrm>
            </p:grpSpPr>
            <p:cxnSp>
              <p:nvCxnSpPr>
                <p:cNvPr id="136" name="直線矢印コネクタ 135">
                  <a:extLst>
                    <a:ext uri="{FF2B5EF4-FFF2-40B4-BE49-F238E27FC236}">
                      <a16:creationId xmlns:a16="http://schemas.microsoft.com/office/drawing/2014/main" id="{62D6EC31-03D6-7F4A-8A88-EF9824A0A3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61445" y="3116153"/>
                  <a:ext cx="0" cy="96810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直線矢印コネクタ 136">
                  <a:extLst>
                    <a:ext uri="{FF2B5EF4-FFF2-40B4-BE49-F238E27FC236}">
                      <a16:creationId xmlns:a16="http://schemas.microsoft.com/office/drawing/2014/main" id="{0BFDE3B0-0CDB-604B-A5A1-07D0A74962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52384" y="3116153"/>
                  <a:ext cx="0" cy="96810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直線矢印コネクタ 137">
                  <a:extLst>
                    <a:ext uri="{FF2B5EF4-FFF2-40B4-BE49-F238E27FC236}">
                      <a16:creationId xmlns:a16="http://schemas.microsoft.com/office/drawing/2014/main" id="{354B1364-C8D6-C342-8EB3-EF4191A7DF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549813" y="3116153"/>
                  <a:ext cx="0" cy="96810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9" name="テキスト ボックス 138">
                  <a:extLst>
                    <a:ext uri="{FF2B5EF4-FFF2-40B4-BE49-F238E27FC236}">
                      <a16:creationId xmlns:a16="http://schemas.microsoft.com/office/drawing/2014/main" id="{56A26F11-4526-8445-8B79-A60078C4473D}"/>
                    </a:ext>
                  </a:extLst>
                </p:cNvPr>
                <p:cNvSpPr txBox="1"/>
                <p:nvPr/>
              </p:nvSpPr>
              <p:spPr>
                <a:xfrm>
                  <a:off x="9744458" y="3375811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dirty="0"/>
                    <a:t>…</a:t>
                  </a:r>
                  <a:endParaRPr kumimoji="1" lang="ja-JP" altLang="en-US"/>
                </a:p>
              </p:txBody>
            </p:sp>
            <p:sp>
              <p:nvSpPr>
                <p:cNvPr id="146" name="テキスト ボックス 145">
                  <a:extLst>
                    <a:ext uri="{FF2B5EF4-FFF2-40B4-BE49-F238E27FC236}">
                      <a16:creationId xmlns:a16="http://schemas.microsoft.com/office/drawing/2014/main" id="{BC815D8C-850B-BF4E-ABE6-96E30DEBCBB9}"/>
                    </a:ext>
                  </a:extLst>
                </p:cNvPr>
                <p:cNvSpPr txBox="1"/>
                <p:nvPr/>
              </p:nvSpPr>
              <p:spPr>
                <a:xfrm>
                  <a:off x="8596807" y="2777483"/>
                  <a:ext cx="35137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600" b="1" dirty="0"/>
                    <a:t>v</a:t>
                  </a:r>
                  <a:r>
                    <a:rPr kumimoji="1" lang="en-US" altLang="ja-JP" sz="1600" baseline="-25000" dirty="0"/>
                    <a:t>1</a:t>
                  </a:r>
                  <a:endParaRPr kumimoji="1" lang="ja-JP" altLang="en-US" sz="1600"/>
                </a:p>
              </p:txBody>
            </p:sp>
            <p:sp>
              <p:nvSpPr>
                <p:cNvPr id="147" name="テキスト ボックス 146">
                  <a:extLst>
                    <a:ext uri="{FF2B5EF4-FFF2-40B4-BE49-F238E27FC236}">
                      <a16:creationId xmlns:a16="http://schemas.microsoft.com/office/drawing/2014/main" id="{5EA29F7F-A970-CD4F-A956-6F532DE315C9}"/>
                    </a:ext>
                  </a:extLst>
                </p:cNvPr>
                <p:cNvSpPr txBox="1"/>
                <p:nvPr/>
              </p:nvSpPr>
              <p:spPr>
                <a:xfrm>
                  <a:off x="9191523" y="2777483"/>
                  <a:ext cx="35137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600" b="1" dirty="0"/>
                    <a:t>v</a:t>
                  </a:r>
                  <a:r>
                    <a:rPr kumimoji="1" lang="en-US" altLang="ja-JP" sz="1600" baseline="-25000" dirty="0"/>
                    <a:t>2</a:t>
                  </a:r>
                  <a:endParaRPr kumimoji="1" lang="ja-JP" altLang="en-US" sz="1600"/>
                </a:p>
              </p:txBody>
            </p:sp>
            <p:sp>
              <p:nvSpPr>
                <p:cNvPr id="148" name="テキスト ボックス 147">
                  <a:extLst>
                    <a:ext uri="{FF2B5EF4-FFF2-40B4-BE49-F238E27FC236}">
                      <a16:creationId xmlns:a16="http://schemas.microsoft.com/office/drawing/2014/main" id="{FF2E0030-6E09-E444-B0E5-4B5F12CF9301}"/>
                    </a:ext>
                  </a:extLst>
                </p:cNvPr>
                <p:cNvSpPr txBox="1"/>
                <p:nvPr/>
              </p:nvSpPr>
              <p:spPr>
                <a:xfrm>
                  <a:off x="10377330" y="2777483"/>
                  <a:ext cx="3449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600" b="1" dirty="0" err="1"/>
                    <a:t>v</a:t>
                  </a:r>
                  <a:r>
                    <a:rPr kumimoji="1" lang="en-US" altLang="ja-JP" sz="1600" baseline="-25000" dirty="0" err="1"/>
                    <a:t>k</a:t>
                  </a:r>
                  <a:endParaRPr kumimoji="1" lang="ja-JP" altLang="en-US" sz="1600"/>
                </a:p>
              </p:txBody>
            </p:sp>
          </p:grpSp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A3AFF04A-C828-404A-BC1A-B50B47E55E7C}"/>
                  </a:ext>
                </a:extLst>
              </p:cNvPr>
              <p:cNvSpPr txBox="1"/>
              <p:nvPr/>
            </p:nvSpPr>
            <p:spPr>
              <a:xfrm>
                <a:off x="8749061" y="3282610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b="1" dirty="0">
                    <a:solidFill>
                      <a:schemeClr val="accent4"/>
                    </a:solidFill>
                  </a:rPr>
                  <a:t>m</a:t>
                </a:r>
                <a:r>
                  <a:rPr kumimoji="1" lang="en-US" altLang="ja-JP" baseline="-25000" dirty="0">
                    <a:solidFill>
                      <a:schemeClr val="accent4"/>
                    </a:solidFill>
                  </a:rPr>
                  <a:t>1</a:t>
                </a:r>
                <a:endParaRPr kumimoji="1" lang="ja-JP" altLang="en-US" baseline="-2500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25" name="フリーフォーム 124">
                <a:extLst>
                  <a:ext uri="{FF2B5EF4-FFF2-40B4-BE49-F238E27FC236}">
                    <a16:creationId xmlns:a16="http://schemas.microsoft.com/office/drawing/2014/main" id="{8415E368-A56A-8349-A3D9-9BCBA7B40C0B}"/>
                  </a:ext>
                </a:extLst>
              </p:cNvPr>
              <p:cNvSpPr/>
              <p:nvPr/>
            </p:nvSpPr>
            <p:spPr>
              <a:xfrm>
                <a:off x="9201399" y="3268841"/>
                <a:ext cx="802433" cy="158620"/>
              </a:xfrm>
              <a:custGeom>
                <a:avLst/>
                <a:gdLst>
                  <a:gd name="connsiteX0" fmla="*/ 0 w 802433"/>
                  <a:gd name="connsiteY0" fmla="*/ 158620 h 158620"/>
                  <a:gd name="connsiteX1" fmla="*/ 597159 w 802433"/>
                  <a:gd name="connsiteY1" fmla="*/ 0 h 158620"/>
                  <a:gd name="connsiteX2" fmla="*/ 802433 w 802433"/>
                  <a:gd name="connsiteY2" fmla="*/ 93306 h 158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02433" h="158620">
                    <a:moveTo>
                      <a:pt x="0" y="158620"/>
                    </a:moveTo>
                    <a:lnTo>
                      <a:pt x="597159" y="0"/>
                    </a:lnTo>
                    <a:lnTo>
                      <a:pt x="802433" y="93306"/>
                    </a:lnTo>
                  </a:path>
                </a:pathLst>
              </a:cu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フリーフォーム 129">
                <a:extLst>
                  <a:ext uri="{FF2B5EF4-FFF2-40B4-BE49-F238E27FC236}">
                    <a16:creationId xmlns:a16="http://schemas.microsoft.com/office/drawing/2014/main" id="{EDCBCA58-88C4-FA43-A025-2E942A77DECB}"/>
                  </a:ext>
                </a:extLst>
              </p:cNvPr>
              <p:cNvSpPr/>
              <p:nvPr/>
            </p:nvSpPr>
            <p:spPr>
              <a:xfrm>
                <a:off x="10740950" y="3427461"/>
                <a:ext cx="251927" cy="55984"/>
              </a:xfrm>
              <a:custGeom>
                <a:avLst/>
                <a:gdLst>
                  <a:gd name="connsiteX0" fmla="*/ 0 w 251927"/>
                  <a:gd name="connsiteY0" fmla="*/ 55984 h 55984"/>
                  <a:gd name="connsiteX1" fmla="*/ 251927 w 251927"/>
                  <a:gd name="connsiteY1" fmla="*/ 0 h 55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1927" h="55984">
                    <a:moveTo>
                      <a:pt x="0" y="55984"/>
                    </a:moveTo>
                    <a:lnTo>
                      <a:pt x="251927" y="0"/>
                    </a:lnTo>
                  </a:path>
                </a:pathLst>
              </a:cu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1" name="フリーフォーム 130">
                <a:extLst>
                  <a:ext uri="{FF2B5EF4-FFF2-40B4-BE49-F238E27FC236}">
                    <a16:creationId xmlns:a16="http://schemas.microsoft.com/office/drawing/2014/main" id="{8745822E-5749-C445-8DC0-CF2F701B9232}"/>
                  </a:ext>
                </a:extLst>
              </p:cNvPr>
              <p:cNvSpPr/>
              <p:nvPr/>
            </p:nvSpPr>
            <p:spPr>
              <a:xfrm>
                <a:off x="9192747" y="3281280"/>
                <a:ext cx="783771" cy="214604"/>
              </a:xfrm>
              <a:custGeom>
                <a:avLst/>
                <a:gdLst>
                  <a:gd name="connsiteX0" fmla="*/ 0 w 802433"/>
                  <a:gd name="connsiteY0" fmla="*/ 158620 h 158620"/>
                  <a:gd name="connsiteX1" fmla="*/ 597159 w 802433"/>
                  <a:gd name="connsiteY1" fmla="*/ 0 h 158620"/>
                  <a:gd name="connsiteX2" fmla="*/ 802433 w 802433"/>
                  <a:gd name="connsiteY2" fmla="*/ 93306 h 158620"/>
                  <a:gd name="connsiteX0" fmla="*/ 0 w 793102"/>
                  <a:gd name="connsiteY0" fmla="*/ 0 h 102637"/>
                  <a:gd name="connsiteX1" fmla="*/ 587828 w 793102"/>
                  <a:gd name="connsiteY1" fmla="*/ 9331 h 102637"/>
                  <a:gd name="connsiteX2" fmla="*/ 793102 w 793102"/>
                  <a:gd name="connsiteY2" fmla="*/ 102637 h 102637"/>
                  <a:gd name="connsiteX0" fmla="*/ 0 w 793102"/>
                  <a:gd name="connsiteY0" fmla="*/ 0 h 130629"/>
                  <a:gd name="connsiteX1" fmla="*/ 587828 w 793102"/>
                  <a:gd name="connsiteY1" fmla="*/ 130629 h 130629"/>
                  <a:gd name="connsiteX2" fmla="*/ 793102 w 793102"/>
                  <a:gd name="connsiteY2" fmla="*/ 102637 h 130629"/>
                  <a:gd name="connsiteX0" fmla="*/ 0 w 783771"/>
                  <a:gd name="connsiteY0" fmla="*/ 0 h 214604"/>
                  <a:gd name="connsiteX1" fmla="*/ 587828 w 783771"/>
                  <a:gd name="connsiteY1" fmla="*/ 130629 h 214604"/>
                  <a:gd name="connsiteX2" fmla="*/ 783771 w 783771"/>
                  <a:gd name="connsiteY2" fmla="*/ 214604 h 214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83771" h="214604">
                    <a:moveTo>
                      <a:pt x="0" y="0"/>
                    </a:moveTo>
                    <a:lnTo>
                      <a:pt x="587828" y="130629"/>
                    </a:lnTo>
                    <a:lnTo>
                      <a:pt x="783771" y="214604"/>
                    </a:lnTo>
                  </a:path>
                </a:pathLst>
              </a:cu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2" name="フリーフォーム 131">
                <a:extLst>
                  <a:ext uri="{FF2B5EF4-FFF2-40B4-BE49-F238E27FC236}">
                    <a16:creationId xmlns:a16="http://schemas.microsoft.com/office/drawing/2014/main" id="{FE2CEB26-7449-5046-A3B4-7D4ADB1A9283}"/>
                  </a:ext>
                </a:extLst>
              </p:cNvPr>
              <p:cNvSpPr/>
              <p:nvPr/>
            </p:nvSpPr>
            <p:spPr>
              <a:xfrm>
                <a:off x="10738251" y="3348928"/>
                <a:ext cx="234413" cy="58274"/>
              </a:xfrm>
              <a:custGeom>
                <a:avLst/>
                <a:gdLst>
                  <a:gd name="connsiteX0" fmla="*/ 177281 w 177281"/>
                  <a:gd name="connsiteY0" fmla="*/ 37322 h 37322"/>
                  <a:gd name="connsiteX1" fmla="*/ 0 w 177281"/>
                  <a:gd name="connsiteY1" fmla="*/ 0 h 37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7281" h="37322">
                    <a:moveTo>
                      <a:pt x="177281" y="37322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3" name="テキスト ボックス 132">
                <a:extLst>
                  <a:ext uri="{FF2B5EF4-FFF2-40B4-BE49-F238E27FC236}">
                    <a16:creationId xmlns:a16="http://schemas.microsoft.com/office/drawing/2014/main" id="{4197A107-86B4-664F-87EB-720FDAAE192D}"/>
                  </a:ext>
                </a:extLst>
              </p:cNvPr>
              <p:cNvSpPr txBox="1"/>
              <p:nvPr/>
            </p:nvSpPr>
            <p:spPr>
              <a:xfrm>
                <a:off x="8740403" y="2987132"/>
                <a:ext cx="4507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b="1" dirty="0">
                    <a:solidFill>
                      <a:schemeClr val="accent4"/>
                    </a:solidFill>
                  </a:rPr>
                  <a:t>m</a:t>
                </a:r>
                <a:r>
                  <a:rPr kumimoji="1" lang="en-US" altLang="ja-JP" baseline="-25000" dirty="0">
                    <a:solidFill>
                      <a:schemeClr val="accent4"/>
                    </a:solidFill>
                  </a:rPr>
                  <a:t>2</a:t>
                </a:r>
                <a:endParaRPr kumimoji="1" lang="ja-JP" altLang="en-US" baseline="-2500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34" name="フリーフォーム 133">
                <a:extLst>
                  <a:ext uri="{FF2B5EF4-FFF2-40B4-BE49-F238E27FC236}">
                    <a16:creationId xmlns:a16="http://schemas.microsoft.com/office/drawing/2014/main" id="{55A67516-FBAC-0847-8BFA-D4EDE53A26AD}"/>
                  </a:ext>
                </a:extLst>
              </p:cNvPr>
              <p:cNvSpPr/>
              <p:nvPr/>
            </p:nvSpPr>
            <p:spPr>
              <a:xfrm>
                <a:off x="9206063" y="3114843"/>
                <a:ext cx="793103" cy="494523"/>
              </a:xfrm>
              <a:custGeom>
                <a:avLst/>
                <a:gdLst>
                  <a:gd name="connsiteX0" fmla="*/ 0 w 793103"/>
                  <a:gd name="connsiteY0" fmla="*/ 494523 h 494523"/>
                  <a:gd name="connsiteX1" fmla="*/ 587829 w 793103"/>
                  <a:gd name="connsiteY1" fmla="*/ 37323 h 494523"/>
                  <a:gd name="connsiteX2" fmla="*/ 793103 w 793103"/>
                  <a:gd name="connsiteY2" fmla="*/ 0 h 494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93103" h="494523">
                    <a:moveTo>
                      <a:pt x="0" y="494523"/>
                    </a:moveTo>
                    <a:lnTo>
                      <a:pt x="587829" y="37323"/>
                    </a:lnTo>
                    <a:lnTo>
                      <a:pt x="793103" y="0"/>
                    </a:lnTo>
                  </a:path>
                </a:pathLst>
              </a:cu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5" name="フリーフォーム 134">
                <a:extLst>
                  <a:ext uri="{FF2B5EF4-FFF2-40B4-BE49-F238E27FC236}">
                    <a16:creationId xmlns:a16="http://schemas.microsoft.com/office/drawing/2014/main" id="{23B16E99-1C26-A443-BE5B-7561A32E884B}"/>
                  </a:ext>
                </a:extLst>
              </p:cNvPr>
              <p:cNvSpPr/>
              <p:nvPr/>
            </p:nvSpPr>
            <p:spPr>
              <a:xfrm>
                <a:off x="10754945" y="3264133"/>
                <a:ext cx="233265" cy="55984"/>
              </a:xfrm>
              <a:custGeom>
                <a:avLst/>
                <a:gdLst>
                  <a:gd name="connsiteX0" fmla="*/ 0 w 233265"/>
                  <a:gd name="connsiteY0" fmla="*/ 0 h 55984"/>
                  <a:gd name="connsiteX1" fmla="*/ 233265 w 233265"/>
                  <a:gd name="connsiteY1" fmla="*/ 55984 h 55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3265" h="55984">
                    <a:moveTo>
                      <a:pt x="0" y="0"/>
                    </a:moveTo>
                    <a:lnTo>
                      <a:pt x="233265" y="55984"/>
                    </a:lnTo>
                  </a:path>
                </a:pathLst>
              </a:cu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5" name="グループ化 34">
              <a:extLst>
                <a:ext uri="{FF2B5EF4-FFF2-40B4-BE49-F238E27FC236}">
                  <a16:creationId xmlns:a16="http://schemas.microsoft.com/office/drawing/2014/main" id="{93380AA6-B0B5-F849-8B54-E970D6822EDA}"/>
                </a:ext>
              </a:extLst>
            </p:cNvPr>
            <p:cNvGrpSpPr/>
            <p:nvPr/>
          </p:nvGrpSpPr>
          <p:grpSpPr>
            <a:xfrm>
              <a:off x="9191167" y="3872654"/>
              <a:ext cx="1772816" cy="683212"/>
              <a:chOff x="9191167" y="3968905"/>
              <a:chExt cx="1772816" cy="683212"/>
            </a:xfrm>
          </p:grpSpPr>
          <p:sp>
            <p:nvSpPr>
              <p:cNvPr id="151" name="正方形/長方形 150">
                <a:extLst>
                  <a:ext uri="{FF2B5EF4-FFF2-40B4-BE49-F238E27FC236}">
                    <a16:creationId xmlns:a16="http://schemas.microsoft.com/office/drawing/2014/main" id="{29178D35-5597-D44E-B81D-F85677826DD4}"/>
                  </a:ext>
                </a:extLst>
              </p:cNvPr>
              <p:cNvSpPr/>
              <p:nvPr/>
            </p:nvSpPr>
            <p:spPr>
              <a:xfrm>
                <a:off x="9191167" y="3968905"/>
                <a:ext cx="579206" cy="68321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2" name="正方形/長方形 151">
                <a:extLst>
                  <a:ext uri="{FF2B5EF4-FFF2-40B4-BE49-F238E27FC236}">
                    <a16:creationId xmlns:a16="http://schemas.microsoft.com/office/drawing/2014/main" id="{551B73DB-DAAC-9540-8120-89FEE6EB99C7}"/>
                  </a:ext>
                </a:extLst>
              </p:cNvPr>
              <p:cNvSpPr/>
              <p:nvPr/>
            </p:nvSpPr>
            <p:spPr>
              <a:xfrm>
                <a:off x="9845088" y="3968905"/>
                <a:ext cx="312004" cy="68321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3" name="正方形/長方形 152">
                <a:extLst>
                  <a:ext uri="{FF2B5EF4-FFF2-40B4-BE49-F238E27FC236}">
                    <a16:creationId xmlns:a16="http://schemas.microsoft.com/office/drawing/2014/main" id="{1E61DD82-DDF1-2D45-9FB5-DCCC47724E95}"/>
                  </a:ext>
                </a:extLst>
              </p:cNvPr>
              <p:cNvSpPr/>
              <p:nvPr/>
            </p:nvSpPr>
            <p:spPr>
              <a:xfrm>
                <a:off x="10651979" y="3968905"/>
                <a:ext cx="312004" cy="68321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4" name="円/楕円 153">
                <a:extLst>
                  <a:ext uri="{FF2B5EF4-FFF2-40B4-BE49-F238E27FC236}">
                    <a16:creationId xmlns:a16="http://schemas.microsoft.com/office/drawing/2014/main" id="{1C37A2D1-53B2-A040-9BCA-4C324FEE1DC4}"/>
                  </a:ext>
                </a:extLst>
              </p:cNvPr>
              <p:cNvSpPr/>
              <p:nvPr/>
            </p:nvSpPr>
            <p:spPr>
              <a:xfrm>
                <a:off x="9350201" y="4159381"/>
                <a:ext cx="78363" cy="78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5" name="円/楕円 154">
                <a:extLst>
                  <a:ext uri="{FF2B5EF4-FFF2-40B4-BE49-F238E27FC236}">
                    <a16:creationId xmlns:a16="http://schemas.microsoft.com/office/drawing/2014/main" id="{0F5DF6E8-40C3-FD4C-954A-23DC5AF62BB1}"/>
                  </a:ext>
                </a:extLst>
              </p:cNvPr>
              <p:cNvSpPr/>
              <p:nvPr/>
            </p:nvSpPr>
            <p:spPr>
              <a:xfrm>
                <a:off x="10004488" y="4311781"/>
                <a:ext cx="78363" cy="78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6" name="円/楕円 155">
                <a:extLst>
                  <a:ext uri="{FF2B5EF4-FFF2-40B4-BE49-F238E27FC236}">
                    <a16:creationId xmlns:a16="http://schemas.microsoft.com/office/drawing/2014/main" id="{BF8A9B4C-C790-4C44-B59A-EF6A398A63E3}"/>
                  </a:ext>
                </a:extLst>
              </p:cNvPr>
              <p:cNvSpPr/>
              <p:nvPr/>
            </p:nvSpPr>
            <p:spPr>
              <a:xfrm>
                <a:off x="10816904" y="4278551"/>
                <a:ext cx="78363" cy="78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07F93830-1047-3649-ACDD-AA6AAAD49DCA}"/>
                  </a:ext>
                </a:extLst>
              </p:cNvPr>
              <p:cNvSpPr/>
              <p:nvPr/>
            </p:nvSpPr>
            <p:spPr>
              <a:xfrm>
                <a:off x="9454476" y="4112402"/>
                <a:ext cx="78363" cy="78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7" name="円/楕円 176">
                <a:extLst>
                  <a:ext uri="{FF2B5EF4-FFF2-40B4-BE49-F238E27FC236}">
                    <a16:creationId xmlns:a16="http://schemas.microsoft.com/office/drawing/2014/main" id="{5198B752-A9BC-3745-8E1F-38CA959DA6C8}"/>
                  </a:ext>
                </a:extLst>
              </p:cNvPr>
              <p:cNvSpPr/>
              <p:nvPr/>
            </p:nvSpPr>
            <p:spPr>
              <a:xfrm>
                <a:off x="9572501" y="4409183"/>
                <a:ext cx="78363" cy="78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8" name="円/楕円 177">
                <a:extLst>
                  <a:ext uri="{FF2B5EF4-FFF2-40B4-BE49-F238E27FC236}">
                    <a16:creationId xmlns:a16="http://schemas.microsoft.com/office/drawing/2014/main" id="{0555399B-3D52-6242-86BC-470507AEAF1D}"/>
                  </a:ext>
                </a:extLst>
              </p:cNvPr>
              <p:cNvSpPr/>
              <p:nvPr/>
            </p:nvSpPr>
            <p:spPr>
              <a:xfrm>
                <a:off x="10046886" y="4457306"/>
                <a:ext cx="78363" cy="78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9" name="円/楕円 178">
                <a:extLst>
                  <a:ext uri="{FF2B5EF4-FFF2-40B4-BE49-F238E27FC236}">
                    <a16:creationId xmlns:a16="http://schemas.microsoft.com/office/drawing/2014/main" id="{4EC6E598-69A0-AE42-8DF5-9E3748C1FDEB}"/>
                  </a:ext>
                </a:extLst>
              </p:cNvPr>
              <p:cNvSpPr/>
              <p:nvPr/>
            </p:nvSpPr>
            <p:spPr>
              <a:xfrm>
                <a:off x="10762905" y="4093538"/>
                <a:ext cx="78363" cy="78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10" name="右矢印 209">
              <a:extLst>
                <a:ext uri="{FF2B5EF4-FFF2-40B4-BE49-F238E27FC236}">
                  <a16:creationId xmlns:a16="http://schemas.microsoft.com/office/drawing/2014/main" id="{2351AD38-EBEC-BF4E-8055-74C4B6B702E4}"/>
                </a:ext>
              </a:extLst>
            </p:cNvPr>
            <p:cNvSpPr/>
            <p:nvPr/>
          </p:nvSpPr>
          <p:spPr>
            <a:xfrm>
              <a:off x="8239678" y="4228381"/>
              <a:ext cx="277907" cy="18979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0327ABED-1DF1-BB47-8BCE-A67B10551151}"/>
              </a:ext>
            </a:extLst>
          </p:cNvPr>
          <p:cNvGrpSpPr/>
          <p:nvPr/>
        </p:nvGrpSpPr>
        <p:grpSpPr>
          <a:xfrm>
            <a:off x="8740403" y="4781626"/>
            <a:ext cx="2420580" cy="1700699"/>
            <a:chOff x="8740403" y="4781626"/>
            <a:chExt cx="2420580" cy="1700699"/>
          </a:xfrm>
        </p:grpSpPr>
        <p:grpSp>
          <p:nvGrpSpPr>
            <p:cNvPr id="54" name="グループ化 53">
              <a:extLst>
                <a:ext uri="{FF2B5EF4-FFF2-40B4-BE49-F238E27FC236}">
                  <a16:creationId xmlns:a16="http://schemas.microsoft.com/office/drawing/2014/main" id="{86278FA2-A3A4-134B-8010-D54CF5A3DCFD}"/>
                </a:ext>
              </a:extLst>
            </p:cNvPr>
            <p:cNvGrpSpPr/>
            <p:nvPr/>
          </p:nvGrpSpPr>
          <p:grpSpPr>
            <a:xfrm>
              <a:off x="8740403" y="5175550"/>
              <a:ext cx="2420580" cy="1306775"/>
              <a:chOff x="8740403" y="4941794"/>
              <a:chExt cx="2420580" cy="1306775"/>
            </a:xfrm>
          </p:grpSpPr>
          <p:grpSp>
            <p:nvGrpSpPr>
              <p:cNvPr id="197" name="グループ化 196">
                <a:extLst>
                  <a:ext uri="{FF2B5EF4-FFF2-40B4-BE49-F238E27FC236}">
                    <a16:creationId xmlns:a16="http://schemas.microsoft.com/office/drawing/2014/main" id="{3BC44CFF-0910-3044-B140-234C9CDDB67E}"/>
                  </a:ext>
                </a:extLst>
              </p:cNvPr>
              <p:cNvGrpSpPr/>
              <p:nvPr/>
            </p:nvGrpSpPr>
            <p:grpSpPr>
              <a:xfrm>
                <a:off x="9204917" y="5476715"/>
                <a:ext cx="1772816" cy="683212"/>
                <a:chOff x="9191167" y="3968905"/>
                <a:chExt cx="1772816" cy="683212"/>
              </a:xfrm>
            </p:grpSpPr>
            <p:sp>
              <p:nvSpPr>
                <p:cNvPr id="198" name="正方形/長方形 197">
                  <a:extLst>
                    <a:ext uri="{FF2B5EF4-FFF2-40B4-BE49-F238E27FC236}">
                      <a16:creationId xmlns:a16="http://schemas.microsoft.com/office/drawing/2014/main" id="{BA4E9448-1ABB-6146-B760-5A8529B666C8}"/>
                    </a:ext>
                  </a:extLst>
                </p:cNvPr>
                <p:cNvSpPr/>
                <p:nvPr/>
              </p:nvSpPr>
              <p:spPr>
                <a:xfrm>
                  <a:off x="9191167" y="3968905"/>
                  <a:ext cx="579206" cy="68321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9" name="正方形/長方形 198">
                  <a:extLst>
                    <a:ext uri="{FF2B5EF4-FFF2-40B4-BE49-F238E27FC236}">
                      <a16:creationId xmlns:a16="http://schemas.microsoft.com/office/drawing/2014/main" id="{630BA16B-6F9D-0147-A9EE-BDDAF8D45396}"/>
                    </a:ext>
                  </a:extLst>
                </p:cNvPr>
                <p:cNvSpPr/>
                <p:nvPr/>
              </p:nvSpPr>
              <p:spPr>
                <a:xfrm>
                  <a:off x="9790087" y="3968905"/>
                  <a:ext cx="351377" cy="68321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0" name="正方形/長方形 199">
                  <a:extLst>
                    <a:ext uri="{FF2B5EF4-FFF2-40B4-BE49-F238E27FC236}">
                      <a16:creationId xmlns:a16="http://schemas.microsoft.com/office/drawing/2014/main" id="{F5B2D7E0-D51D-3F4C-A4BB-69E80B716200}"/>
                    </a:ext>
                  </a:extLst>
                </p:cNvPr>
                <p:cNvSpPr/>
                <p:nvPr/>
              </p:nvSpPr>
              <p:spPr>
                <a:xfrm>
                  <a:off x="10651979" y="3968905"/>
                  <a:ext cx="312004" cy="68321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1" name="円/楕円 200">
                  <a:extLst>
                    <a:ext uri="{FF2B5EF4-FFF2-40B4-BE49-F238E27FC236}">
                      <a16:creationId xmlns:a16="http://schemas.microsoft.com/office/drawing/2014/main" id="{6CA2CBBF-C98F-764E-97A9-4A112E3D7133}"/>
                    </a:ext>
                  </a:extLst>
                </p:cNvPr>
                <p:cNvSpPr/>
                <p:nvPr/>
              </p:nvSpPr>
              <p:spPr>
                <a:xfrm>
                  <a:off x="9350201" y="4159381"/>
                  <a:ext cx="78363" cy="78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2" name="円/楕円 201">
                  <a:extLst>
                    <a:ext uri="{FF2B5EF4-FFF2-40B4-BE49-F238E27FC236}">
                      <a16:creationId xmlns:a16="http://schemas.microsoft.com/office/drawing/2014/main" id="{FFF5BC78-F41A-7E43-8E2B-C8559327006D}"/>
                    </a:ext>
                  </a:extLst>
                </p:cNvPr>
                <p:cNvSpPr/>
                <p:nvPr/>
              </p:nvSpPr>
              <p:spPr>
                <a:xfrm>
                  <a:off x="10004488" y="4311781"/>
                  <a:ext cx="78363" cy="78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3" name="円/楕円 202">
                  <a:extLst>
                    <a:ext uri="{FF2B5EF4-FFF2-40B4-BE49-F238E27FC236}">
                      <a16:creationId xmlns:a16="http://schemas.microsoft.com/office/drawing/2014/main" id="{2017078F-30BC-744E-BE1C-F27BE33FA317}"/>
                    </a:ext>
                  </a:extLst>
                </p:cNvPr>
                <p:cNvSpPr/>
                <p:nvPr/>
              </p:nvSpPr>
              <p:spPr>
                <a:xfrm>
                  <a:off x="10816904" y="4278551"/>
                  <a:ext cx="78363" cy="78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4" name="円/楕円 203">
                  <a:extLst>
                    <a:ext uri="{FF2B5EF4-FFF2-40B4-BE49-F238E27FC236}">
                      <a16:creationId xmlns:a16="http://schemas.microsoft.com/office/drawing/2014/main" id="{38949152-292D-DA4A-AA5A-726F5B09D692}"/>
                    </a:ext>
                  </a:extLst>
                </p:cNvPr>
                <p:cNvSpPr/>
                <p:nvPr/>
              </p:nvSpPr>
              <p:spPr>
                <a:xfrm>
                  <a:off x="9454476" y="4112402"/>
                  <a:ext cx="78363" cy="78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5" name="円/楕円 204">
                  <a:extLst>
                    <a:ext uri="{FF2B5EF4-FFF2-40B4-BE49-F238E27FC236}">
                      <a16:creationId xmlns:a16="http://schemas.microsoft.com/office/drawing/2014/main" id="{410520C9-A228-CD4D-A198-4B70977E32F9}"/>
                    </a:ext>
                  </a:extLst>
                </p:cNvPr>
                <p:cNvSpPr/>
                <p:nvPr/>
              </p:nvSpPr>
              <p:spPr>
                <a:xfrm>
                  <a:off x="9572501" y="4409183"/>
                  <a:ext cx="78363" cy="78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6" name="円/楕円 205">
                  <a:extLst>
                    <a:ext uri="{FF2B5EF4-FFF2-40B4-BE49-F238E27FC236}">
                      <a16:creationId xmlns:a16="http://schemas.microsoft.com/office/drawing/2014/main" id="{DD2A7490-445F-DC44-B8C7-0851B6E0E3BC}"/>
                    </a:ext>
                  </a:extLst>
                </p:cNvPr>
                <p:cNvSpPr/>
                <p:nvPr/>
              </p:nvSpPr>
              <p:spPr>
                <a:xfrm>
                  <a:off x="10046886" y="4457306"/>
                  <a:ext cx="78363" cy="78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7" name="円/楕円 206">
                  <a:extLst>
                    <a:ext uri="{FF2B5EF4-FFF2-40B4-BE49-F238E27FC236}">
                      <a16:creationId xmlns:a16="http://schemas.microsoft.com/office/drawing/2014/main" id="{2C5ED0C6-FE3B-0341-94D5-68F18371F0CD}"/>
                    </a:ext>
                  </a:extLst>
                </p:cNvPr>
                <p:cNvSpPr/>
                <p:nvPr/>
              </p:nvSpPr>
              <p:spPr>
                <a:xfrm>
                  <a:off x="10762905" y="4093538"/>
                  <a:ext cx="78363" cy="78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80" name="グループ化 179">
                <a:extLst>
                  <a:ext uri="{FF2B5EF4-FFF2-40B4-BE49-F238E27FC236}">
                    <a16:creationId xmlns:a16="http://schemas.microsoft.com/office/drawing/2014/main" id="{6BAC6B5A-F98A-8E45-B9FC-FE362B59960A}"/>
                  </a:ext>
                </a:extLst>
              </p:cNvPr>
              <p:cNvGrpSpPr/>
              <p:nvPr/>
            </p:nvGrpSpPr>
            <p:grpSpPr>
              <a:xfrm>
                <a:off x="8740403" y="4941794"/>
                <a:ext cx="2420580" cy="1306775"/>
                <a:chOff x="8740403" y="2450832"/>
                <a:chExt cx="2420580" cy="1306775"/>
              </a:xfrm>
            </p:grpSpPr>
            <p:grpSp>
              <p:nvGrpSpPr>
                <p:cNvPr id="181" name="グループ化 180">
                  <a:extLst>
                    <a:ext uri="{FF2B5EF4-FFF2-40B4-BE49-F238E27FC236}">
                      <a16:creationId xmlns:a16="http://schemas.microsoft.com/office/drawing/2014/main" id="{30F35BB9-5AB3-704F-951C-C66EAA2C5B05}"/>
                    </a:ext>
                  </a:extLst>
                </p:cNvPr>
                <p:cNvGrpSpPr/>
                <p:nvPr/>
              </p:nvGrpSpPr>
              <p:grpSpPr>
                <a:xfrm>
                  <a:off x="9035494" y="2450832"/>
                  <a:ext cx="2125489" cy="1306775"/>
                  <a:chOff x="8596807" y="2777483"/>
                  <a:chExt cx="2125489" cy="1306775"/>
                </a:xfrm>
              </p:grpSpPr>
              <p:cxnSp>
                <p:nvCxnSpPr>
                  <p:cNvPr id="190" name="直線矢印コネクタ 189">
                    <a:extLst>
                      <a:ext uri="{FF2B5EF4-FFF2-40B4-BE49-F238E27FC236}">
                        <a16:creationId xmlns:a16="http://schemas.microsoft.com/office/drawing/2014/main" id="{E2B0DBA6-EEDF-5F40-A0B8-776EE36AB3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761445" y="3116153"/>
                    <a:ext cx="0" cy="968105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" name="直線矢印コネクタ 190">
                    <a:extLst>
                      <a:ext uri="{FF2B5EF4-FFF2-40B4-BE49-F238E27FC236}">
                        <a16:creationId xmlns:a16="http://schemas.microsoft.com/office/drawing/2014/main" id="{069018BB-E2FD-2C42-9335-D3EC46A267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352384" y="3116153"/>
                    <a:ext cx="0" cy="968105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直線矢印コネクタ 191">
                    <a:extLst>
                      <a:ext uri="{FF2B5EF4-FFF2-40B4-BE49-F238E27FC236}">
                        <a16:creationId xmlns:a16="http://schemas.microsoft.com/office/drawing/2014/main" id="{A2169599-66AE-8B4A-963E-1AAAC6B89A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549813" y="3116153"/>
                    <a:ext cx="0" cy="968105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3" name="テキスト ボックス 192">
                    <a:extLst>
                      <a:ext uri="{FF2B5EF4-FFF2-40B4-BE49-F238E27FC236}">
                        <a16:creationId xmlns:a16="http://schemas.microsoft.com/office/drawing/2014/main" id="{850CDE93-998A-CB48-907E-47B6EA4D9710}"/>
                      </a:ext>
                    </a:extLst>
                  </p:cNvPr>
                  <p:cNvSpPr txBox="1"/>
                  <p:nvPr/>
                </p:nvSpPr>
                <p:spPr>
                  <a:xfrm>
                    <a:off x="9744458" y="3375811"/>
                    <a:ext cx="34336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ja-JP" dirty="0"/>
                      <a:t>…</a:t>
                    </a:r>
                    <a:endParaRPr kumimoji="1" lang="ja-JP" altLang="en-US"/>
                  </a:p>
                </p:txBody>
              </p:sp>
              <p:sp>
                <p:nvSpPr>
                  <p:cNvPr id="194" name="テキスト ボックス 193">
                    <a:extLst>
                      <a:ext uri="{FF2B5EF4-FFF2-40B4-BE49-F238E27FC236}">
                        <a16:creationId xmlns:a16="http://schemas.microsoft.com/office/drawing/2014/main" id="{5EDB4B2B-E60D-1341-B9C3-673CF764B5B7}"/>
                      </a:ext>
                    </a:extLst>
                  </p:cNvPr>
                  <p:cNvSpPr txBox="1"/>
                  <p:nvPr/>
                </p:nvSpPr>
                <p:spPr>
                  <a:xfrm>
                    <a:off x="8596807" y="2777483"/>
                    <a:ext cx="35137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ja-JP" sz="1600" b="1" dirty="0"/>
                      <a:t>v</a:t>
                    </a:r>
                    <a:r>
                      <a:rPr kumimoji="1" lang="en-US" altLang="ja-JP" sz="1600" baseline="-25000" dirty="0"/>
                      <a:t>1</a:t>
                    </a:r>
                    <a:endParaRPr kumimoji="1" lang="ja-JP" altLang="en-US" sz="1600"/>
                  </a:p>
                </p:txBody>
              </p:sp>
              <p:sp>
                <p:nvSpPr>
                  <p:cNvPr id="195" name="テキスト ボックス 194">
                    <a:extLst>
                      <a:ext uri="{FF2B5EF4-FFF2-40B4-BE49-F238E27FC236}">
                        <a16:creationId xmlns:a16="http://schemas.microsoft.com/office/drawing/2014/main" id="{1583020F-498B-F949-97A8-ACF53A954994}"/>
                      </a:ext>
                    </a:extLst>
                  </p:cNvPr>
                  <p:cNvSpPr txBox="1"/>
                  <p:nvPr/>
                </p:nvSpPr>
                <p:spPr>
                  <a:xfrm>
                    <a:off x="9191523" y="2777483"/>
                    <a:ext cx="35137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ja-JP" sz="1600" b="1" dirty="0"/>
                      <a:t>v</a:t>
                    </a:r>
                    <a:r>
                      <a:rPr kumimoji="1" lang="en-US" altLang="ja-JP" sz="1600" baseline="-25000" dirty="0"/>
                      <a:t>2</a:t>
                    </a:r>
                    <a:endParaRPr kumimoji="1" lang="ja-JP" altLang="en-US" sz="1600"/>
                  </a:p>
                </p:txBody>
              </p:sp>
              <p:sp>
                <p:nvSpPr>
                  <p:cNvPr id="196" name="テキスト ボックス 195">
                    <a:extLst>
                      <a:ext uri="{FF2B5EF4-FFF2-40B4-BE49-F238E27FC236}">
                        <a16:creationId xmlns:a16="http://schemas.microsoft.com/office/drawing/2014/main" id="{B377FB3E-E341-EA4D-B272-372FCEDF7113}"/>
                      </a:ext>
                    </a:extLst>
                  </p:cNvPr>
                  <p:cNvSpPr txBox="1"/>
                  <p:nvPr/>
                </p:nvSpPr>
                <p:spPr>
                  <a:xfrm>
                    <a:off x="10377330" y="2777483"/>
                    <a:ext cx="344966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ja-JP" sz="1600" b="1" dirty="0" err="1"/>
                      <a:t>v</a:t>
                    </a:r>
                    <a:r>
                      <a:rPr kumimoji="1" lang="en-US" altLang="ja-JP" sz="1600" baseline="-25000" dirty="0" err="1"/>
                      <a:t>k</a:t>
                    </a:r>
                    <a:endParaRPr kumimoji="1" lang="ja-JP" altLang="en-US" sz="1600"/>
                  </a:p>
                </p:txBody>
              </p:sp>
            </p:grpSp>
            <p:sp>
              <p:nvSpPr>
                <p:cNvPr id="182" name="テキスト ボックス 181">
                  <a:extLst>
                    <a:ext uri="{FF2B5EF4-FFF2-40B4-BE49-F238E27FC236}">
                      <a16:creationId xmlns:a16="http://schemas.microsoft.com/office/drawing/2014/main" id="{63A592C1-67F2-F74F-9E42-33D43190C253}"/>
                    </a:ext>
                  </a:extLst>
                </p:cNvPr>
                <p:cNvSpPr txBox="1"/>
                <p:nvPr/>
              </p:nvSpPr>
              <p:spPr>
                <a:xfrm>
                  <a:off x="8749061" y="3282610"/>
                  <a:ext cx="4475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b="1" dirty="0">
                      <a:solidFill>
                        <a:schemeClr val="accent4"/>
                      </a:solidFill>
                    </a:rPr>
                    <a:t>m</a:t>
                  </a:r>
                  <a:r>
                    <a:rPr kumimoji="1" lang="en-US" altLang="ja-JP" baseline="-25000" dirty="0">
                      <a:solidFill>
                        <a:schemeClr val="accent4"/>
                      </a:solidFill>
                    </a:rPr>
                    <a:t>1</a:t>
                  </a:r>
                  <a:endParaRPr kumimoji="1" lang="ja-JP" altLang="en-US" baseline="-25000">
                    <a:solidFill>
                      <a:schemeClr val="accent4"/>
                    </a:solidFill>
                  </a:endParaRPr>
                </a:p>
              </p:txBody>
            </p:sp>
            <p:sp>
              <p:nvSpPr>
                <p:cNvPr id="187" name="テキスト ボックス 186">
                  <a:extLst>
                    <a:ext uri="{FF2B5EF4-FFF2-40B4-BE49-F238E27FC236}">
                      <a16:creationId xmlns:a16="http://schemas.microsoft.com/office/drawing/2014/main" id="{DA091A6A-68D4-EF4F-96E6-CF7A6D9B6CE3}"/>
                    </a:ext>
                  </a:extLst>
                </p:cNvPr>
                <p:cNvSpPr txBox="1"/>
                <p:nvPr/>
              </p:nvSpPr>
              <p:spPr>
                <a:xfrm>
                  <a:off x="8740403" y="2987132"/>
                  <a:ext cx="4507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b="1" dirty="0">
                      <a:solidFill>
                        <a:schemeClr val="accent4"/>
                      </a:solidFill>
                    </a:rPr>
                    <a:t>m</a:t>
                  </a:r>
                  <a:r>
                    <a:rPr kumimoji="1" lang="en-US" altLang="ja-JP" baseline="-25000" dirty="0">
                      <a:solidFill>
                        <a:schemeClr val="accent4"/>
                      </a:solidFill>
                    </a:rPr>
                    <a:t>2</a:t>
                  </a:r>
                  <a:endParaRPr kumimoji="1" lang="ja-JP" altLang="en-US" baseline="-25000">
                    <a:solidFill>
                      <a:schemeClr val="accent4"/>
                    </a:solidFill>
                  </a:endParaRPr>
                </a:p>
              </p:txBody>
            </p:sp>
          </p:grpSp>
          <p:sp>
            <p:nvSpPr>
              <p:cNvPr id="48" name="フリーフォーム 47">
                <a:extLst>
                  <a:ext uri="{FF2B5EF4-FFF2-40B4-BE49-F238E27FC236}">
                    <a16:creationId xmlns:a16="http://schemas.microsoft.com/office/drawing/2014/main" id="{EE77A8D3-C011-244D-AB47-92F0E7D773EE}"/>
                  </a:ext>
                </a:extLst>
              </p:cNvPr>
              <p:cNvSpPr/>
              <p:nvPr/>
            </p:nvSpPr>
            <p:spPr>
              <a:xfrm>
                <a:off x="9205877" y="5691086"/>
                <a:ext cx="961552" cy="320101"/>
              </a:xfrm>
              <a:custGeom>
                <a:avLst/>
                <a:gdLst>
                  <a:gd name="connsiteX0" fmla="*/ 0 w 965593"/>
                  <a:gd name="connsiteY0" fmla="*/ 70321 h 313767"/>
                  <a:gd name="connsiteX1" fmla="*/ 192505 w 965593"/>
                  <a:gd name="connsiteY1" fmla="*/ 8445 h 313767"/>
                  <a:gd name="connsiteX2" fmla="*/ 605016 w 965593"/>
                  <a:gd name="connsiteY2" fmla="*/ 235326 h 313767"/>
                  <a:gd name="connsiteX3" fmla="*/ 921275 w 965593"/>
                  <a:gd name="connsiteY3" fmla="*/ 310953 h 313767"/>
                  <a:gd name="connsiteX4" fmla="*/ 955651 w 965593"/>
                  <a:gd name="connsiteY4" fmla="*/ 290327 h 313767"/>
                  <a:gd name="connsiteX0" fmla="*/ 0 w 961552"/>
                  <a:gd name="connsiteY0" fmla="*/ 70321 h 320101"/>
                  <a:gd name="connsiteX1" fmla="*/ 192505 w 961552"/>
                  <a:gd name="connsiteY1" fmla="*/ 8445 h 320101"/>
                  <a:gd name="connsiteX2" fmla="*/ 605016 w 961552"/>
                  <a:gd name="connsiteY2" fmla="*/ 235326 h 320101"/>
                  <a:gd name="connsiteX3" fmla="*/ 921275 w 961552"/>
                  <a:gd name="connsiteY3" fmla="*/ 310953 h 320101"/>
                  <a:gd name="connsiteX4" fmla="*/ 948776 w 961552"/>
                  <a:gd name="connsiteY4" fmla="*/ 310953 h 320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1552" h="320101">
                    <a:moveTo>
                      <a:pt x="0" y="70321"/>
                    </a:moveTo>
                    <a:cubicBezTo>
                      <a:pt x="45834" y="25632"/>
                      <a:pt x="91669" y="-19056"/>
                      <a:pt x="192505" y="8445"/>
                    </a:cubicBezTo>
                    <a:cubicBezTo>
                      <a:pt x="293341" y="35946"/>
                      <a:pt x="483554" y="184908"/>
                      <a:pt x="605016" y="235326"/>
                    </a:cubicBezTo>
                    <a:cubicBezTo>
                      <a:pt x="726478" y="285744"/>
                      <a:pt x="862836" y="301786"/>
                      <a:pt x="921275" y="310953"/>
                    </a:cubicBezTo>
                    <a:cubicBezTo>
                      <a:pt x="979714" y="320120"/>
                      <a:pt x="960807" y="325849"/>
                      <a:pt x="948776" y="310953"/>
                    </a:cubicBezTo>
                  </a:path>
                </a:pathLst>
              </a:cu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フリーフォーム 48">
                <a:extLst>
                  <a:ext uri="{FF2B5EF4-FFF2-40B4-BE49-F238E27FC236}">
                    <a16:creationId xmlns:a16="http://schemas.microsoft.com/office/drawing/2014/main" id="{06963BDD-6816-234E-9479-6E247183E52F}"/>
                  </a:ext>
                </a:extLst>
              </p:cNvPr>
              <p:cNvSpPr/>
              <p:nvPr/>
            </p:nvSpPr>
            <p:spPr>
              <a:xfrm>
                <a:off x="9205877" y="5654575"/>
                <a:ext cx="941900" cy="258087"/>
              </a:xfrm>
              <a:custGeom>
                <a:avLst/>
                <a:gdLst>
                  <a:gd name="connsiteX0" fmla="*/ 0 w 941900"/>
                  <a:gd name="connsiteY0" fmla="*/ 258087 h 258087"/>
                  <a:gd name="connsiteX1" fmla="*/ 302508 w 941900"/>
                  <a:gd name="connsiteY1" fmla="*/ 3705 h 258087"/>
                  <a:gd name="connsiteX2" fmla="*/ 577515 w 941900"/>
                  <a:gd name="connsiteY2" fmla="*/ 113708 h 258087"/>
                  <a:gd name="connsiteX3" fmla="*/ 866273 w 941900"/>
                  <a:gd name="connsiteY3" fmla="*/ 209960 h 258087"/>
                  <a:gd name="connsiteX4" fmla="*/ 941900 w 941900"/>
                  <a:gd name="connsiteY4" fmla="*/ 196210 h 258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1900" h="258087">
                    <a:moveTo>
                      <a:pt x="0" y="258087"/>
                    </a:moveTo>
                    <a:cubicBezTo>
                      <a:pt x="103128" y="142927"/>
                      <a:pt x="206256" y="27768"/>
                      <a:pt x="302508" y="3705"/>
                    </a:cubicBezTo>
                    <a:cubicBezTo>
                      <a:pt x="398760" y="-20358"/>
                      <a:pt x="483554" y="79332"/>
                      <a:pt x="577515" y="113708"/>
                    </a:cubicBezTo>
                    <a:cubicBezTo>
                      <a:pt x="671476" y="148084"/>
                      <a:pt x="805542" y="196210"/>
                      <a:pt x="866273" y="209960"/>
                    </a:cubicBezTo>
                    <a:cubicBezTo>
                      <a:pt x="927004" y="223710"/>
                      <a:pt x="934452" y="209960"/>
                      <a:pt x="941900" y="196210"/>
                    </a:cubicBezTo>
                  </a:path>
                </a:pathLst>
              </a:cu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フリーフォーム 49">
                <a:extLst>
                  <a:ext uri="{FF2B5EF4-FFF2-40B4-BE49-F238E27FC236}">
                    <a16:creationId xmlns:a16="http://schemas.microsoft.com/office/drawing/2014/main" id="{11777028-8C4D-E04F-A287-BC362DC75040}"/>
                  </a:ext>
                </a:extLst>
              </p:cNvPr>
              <p:cNvSpPr/>
              <p:nvPr/>
            </p:nvSpPr>
            <p:spPr>
              <a:xfrm>
                <a:off x="9205877" y="5568902"/>
                <a:ext cx="955651" cy="529390"/>
              </a:xfrm>
              <a:custGeom>
                <a:avLst/>
                <a:gdLst>
                  <a:gd name="connsiteX0" fmla="*/ 0 w 955651"/>
                  <a:gd name="connsiteY0" fmla="*/ 529390 h 529390"/>
                  <a:gd name="connsiteX1" fmla="*/ 433137 w 955651"/>
                  <a:gd name="connsiteY1" fmla="*/ 391886 h 529390"/>
                  <a:gd name="connsiteX2" fmla="*/ 577515 w 955651"/>
                  <a:gd name="connsiteY2" fmla="*/ 75627 h 529390"/>
                  <a:gd name="connsiteX3" fmla="*/ 955651 w 955651"/>
                  <a:gd name="connsiteY3" fmla="*/ 0 h 529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5651" h="529390">
                    <a:moveTo>
                      <a:pt x="0" y="529390"/>
                    </a:moveTo>
                    <a:cubicBezTo>
                      <a:pt x="168442" y="498451"/>
                      <a:pt x="336884" y="467513"/>
                      <a:pt x="433137" y="391886"/>
                    </a:cubicBezTo>
                    <a:cubicBezTo>
                      <a:pt x="529390" y="316259"/>
                      <a:pt x="490429" y="140941"/>
                      <a:pt x="577515" y="75627"/>
                    </a:cubicBezTo>
                    <a:cubicBezTo>
                      <a:pt x="664601" y="10313"/>
                      <a:pt x="810126" y="5156"/>
                      <a:pt x="955651" y="0"/>
                    </a:cubicBezTo>
                  </a:path>
                </a:pathLst>
              </a:cu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フリーフォーム 50">
                <a:extLst>
                  <a:ext uri="{FF2B5EF4-FFF2-40B4-BE49-F238E27FC236}">
                    <a16:creationId xmlns:a16="http://schemas.microsoft.com/office/drawing/2014/main" id="{74CDEDC9-91CF-7741-A944-8973F1B726BA}"/>
                  </a:ext>
                </a:extLst>
              </p:cNvPr>
              <p:cNvSpPr/>
              <p:nvPr/>
            </p:nvSpPr>
            <p:spPr>
              <a:xfrm>
                <a:off x="10663417" y="5619355"/>
                <a:ext cx="323133" cy="183304"/>
              </a:xfrm>
              <a:custGeom>
                <a:avLst/>
                <a:gdLst>
                  <a:gd name="connsiteX0" fmla="*/ 0 w 323133"/>
                  <a:gd name="connsiteY0" fmla="*/ 11424 h 183304"/>
                  <a:gd name="connsiteX1" fmla="*/ 144378 w 323133"/>
                  <a:gd name="connsiteY1" fmla="*/ 18299 h 183304"/>
                  <a:gd name="connsiteX2" fmla="*/ 323133 w 323133"/>
                  <a:gd name="connsiteY2" fmla="*/ 183304 h 183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3133" h="183304">
                    <a:moveTo>
                      <a:pt x="0" y="11424"/>
                    </a:moveTo>
                    <a:cubicBezTo>
                      <a:pt x="45261" y="538"/>
                      <a:pt x="90523" y="-10348"/>
                      <a:pt x="144378" y="18299"/>
                    </a:cubicBezTo>
                    <a:cubicBezTo>
                      <a:pt x="198233" y="46946"/>
                      <a:pt x="260683" y="115125"/>
                      <a:pt x="323133" y="183304"/>
                    </a:cubicBezTo>
                  </a:path>
                </a:pathLst>
              </a:cu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フリーフォーム 51">
                <a:extLst>
                  <a:ext uri="{FF2B5EF4-FFF2-40B4-BE49-F238E27FC236}">
                    <a16:creationId xmlns:a16="http://schemas.microsoft.com/office/drawing/2014/main" id="{539E95FE-FA39-0F45-A361-9F0074AB0ED4}"/>
                  </a:ext>
                </a:extLst>
              </p:cNvPr>
              <p:cNvSpPr/>
              <p:nvPr/>
            </p:nvSpPr>
            <p:spPr>
              <a:xfrm>
                <a:off x="10663417" y="5672030"/>
                <a:ext cx="316258" cy="240632"/>
              </a:xfrm>
              <a:custGeom>
                <a:avLst/>
                <a:gdLst>
                  <a:gd name="connsiteX0" fmla="*/ 0 w 316258"/>
                  <a:gd name="connsiteY0" fmla="*/ 0 h 240632"/>
                  <a:gd name="connsiteX1" fmla="*/ 213130 w 316258"/>
                  <a:gd name="connsiteY1" fmla="*/ 158129 h 240632"/>
                  <a:gd name="connsiteX2" fmla="*/ 316258 w 316258"/>
                  <a:gd name="connsiteY2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6258" h="240632">
                    <a:moveTo>
                      <a:pt x="0" y="0"/>
                    </a:moveTo>
                    <a:lnTo>
                      <a:pt x="213130" y="158129"/>
                    </a:lnTo>
                    <a:cubicBezTo>
                      <a:pt x="265840" y="198234"/>
                      <a:pt x="291049" y="219433"/>
                      <a:pt x="316258" y="240632"/>
                    </a:cubicBezTo>
                  </a:path>
                </a:pathLst>
              </a:cu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フリーフォーム 52">
                <a:extLst>
                  <a:ext uri="{FF2B5EF4-FFF2-40B4-BE49-F238E27FC236}">
                    <a16:creationId xmlns:a16="http://schemas.microsoft.com/office/drawing/2014/main" id="{2F06295A-EA5B-5F4F-8AC1-DD4037B07E69}"/>
                  </a:ext>
                </a:extLst>
              </p:cNvPr>
              <p:cNvSpPr/>
              <p:nvPr/>
            </p:nvSpPr>
            <p:spPr>
              <a:xfrm>
                <a:off x="10663417" y="5933287"/>
                <a:ext cx="309383" cy="72221"/>
              </a:xfrm>
              <a:custGeom>
                <a:avLst/>
                <a:gdLst>
                  <a:gd name="connsiteX0" fmla="*/ 0 w 309383"/>
                  <a:gd name="connsiteY0" fmla="*/ 82502 h 120893"/>
                  <a:gd name="connsiteX1" fmla="*/ 110003 w 309383"/>
                  <a:gd name="connsiteY1" fmla="*/ 116878 h 120893"/>
                  <a:gd name="connsiteX2" fmla="*/ 309383 w 309383"/>
                  <a:gd name="connsiteY2" fmla="*/ 0 h 120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9383" h="120893">
                    <a:moveTo>
                      <a:pt x="0" y="82502"/>
                    </a:moveTo>
                    <a:cubicBezTo>
                      <a:pt x="29219" y="106565"/>
                      <a:pt x="58439" y="130628"/>
                      <a:pt x="110003" y="116878"/>
                    </a:cubicBezTo>
                    <a:cubicBezTo>
                      <a:pt x="161567" y="103128"/>
                      <a:pt x="235475" y="51564"/>
                      <a:pt x="309383" y="0"/>
                    </a:cubicBezTo>
                  </a:path>
                </a:pathLst>
              </a:cu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11" name="下矢印 210">
              <a:extLst>
                <a:ext uri="{FF2B5EF4-FFF2-40B4-BE49-F238E27FC236}">
                  <a16:creationId xmlns:a16="http://schemas.microsoft.com/office/drawing/2014/main" id="{5FB3C398-BA4D-8346-9DA2-570CF80B3562}"/>
                </a:ext>
              </a:extLst>
            </p:cNvPr>
            <p:cNvSpPr/>
            <p:nvPr/>
          </p:nvSpPr>
          <p:spPr>
            <a:xfrm>
              <a:off x="9905183" y="4781626"/>
              <a:ext cx="226316" cy="279918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9" name="スライド番号プレースホルダー 58">
            <a:extLst>
              <a:ext uri="{FF2B5EF4-FFF2-40B4-BE49-F238E27FC236}">
                <a16:creationId xmlns:a16="http://schemas.microsoft.com/office/drawing/2014/main" id="{367A9CA4-BE63-2948-8DBA-3471DE414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474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3C7F28-8201-BB4E-95B0-FCB64E18D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アンサンブルデータ解析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3FBD66D-262F-BB46-967D-7B5E9FF75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ビニングによる平行座標プロットの</a:t>
            </a:r>
            <a:r>
              <a:rPr lang="ja-JP" altLang="en-US"/>
              <a:t>離散化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EF549FF-A86A-CD4E-8A72-5E5FED9E3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7465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C576D3-0562-5A4F-85B7-71646CB84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アンサンブルデータ解析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CE18A9D-BA1F-7C4B-9D23-7E25C7EBC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105399"/>
          </a:xfrm>
        </p:spPr>
        <p:txBody>
          <a:bodyPr>
            <a:normAutofit/>
          </a:bodyPr>
          <a:lstStyle/>
          <a:p>
            <a:r>
              <a:rPr lang="ja-JP" altLang="en-US" b="1"/>
              <a:t>実験</a:t>
            </a:r>
            <a:endParaRPr lang="en-US" altLang="ja-JP" b="1" dirty="0"/>
          </a:p>
          <a:p>
            <a:pPr lvl="1"/>
            <a:r>
              <a:rPr lang="ja-JP" altLang="en-US"/>
              <a:t>神戸市灘区</a:t>
            </a:r>
            <a:r>
              <a:rPr lang="ja-JP" altLang="en-US" dirty="0"/>
              <a:t>都賀川周辺の気象アンサンブルシミュレーション</a:t>
            </a:r>
            <a:endParaRPr lang="en-US" altLang="ja-JP" dirty="0"/>
          </a:p>
          <a:p>
            <a:pPr lvl="2"/>
            <a:r>
              <a:rPr lang="ja-JP" altLang="en-US" dirty="0"/>
              <a:t>格子解像度：</a:t>
            </a:r>
            <a:r>
              <a:rPr lang="en-US" altLang="ja-JP" b="1" dirty="0"/>
              <a:t>301 </a:t>
            </a:r>
            <a:r>
              <a:rPr lang="en" altLang="ja-JP" b="1" dirty="0"/>
              <a:t>x 301 x 50</a:t>
            </a:r>
          </a:p>
          <a:p>
            <a:pPr lvl="3"/>
            <a:r>
              <a:rPr lang="ja-JP" altLang="en-US" sz="1933" dirty="0"/>
              <a:t>水平方向</a:t>
            </a:r>
            <a:r>
              <a:rPr lang="en-US" altLang="ja-JP" sz="1933" dirty="0"/>
              <a:t>: 1[</a:t>
            </a:r>
            <a:r>
              <a:rPr lang="en" altLang="ja-JP" sz="1933" dirty="0"/>
              <a:t>km]</a:t>
            </a:r>
            <a:r>
              <a:rPr lang="ja-JP" altLang="en-US" sz="1933" dirty="0"/>
              <a:t>間隔</a:t>
            </a:r>
            <a:endParaRPr lang="en-US" altLang="ja-JP" sz="1933" dirty="0"/>
          </a:p>
          <a:p>
            <a:pPr lvl="3"/>
            <a:r>
              <a:rPr lang="ja-JP" altLang="en-US" sz="1933" dirty="0"/>
              <a:t>鉛直方向</a:t>
            </a:r>
            <a:r>
              <a:rPr lang="en-US" altLang="ja-JP" sz="1933" dirty="0"/>
              <a:t>: -20[</a:t>
            </a:r>
            <a:r>
              <a:rPr lang="en" altLang="ja-JP" sz="1933" dirty="0"/>
              <a:t>m] </a:t>
            </a:r>
            <a:r>
              <a:rPr lang="en-US" altLang="ja-JP" sz="1933" dirty="0"/>
              <a:t>〜</a:t>
            </a:r>
            <a:r>
              <a:rPr lang="en" altLang="ja-JP" sz="1933" dirty="0"/>
              <a:t> 22,244[m]</a:t>
            </a:r>
            <a:r>
              <a:rPr lang="ja-JP" altLang="en-US" sz="1933" dirty="0"/>
              <a:t>を非等間隔で分割</a:t>
            </a:r>
            <a:endParaRPr lang="en-US" altLang="ja-JP" sz="1933" dirty="0"/>
          </a:p>
          <a:p>
            <a:pPr lvl="2"/>
            <a:r>
              <a:rPr lang="ja-JP" altLang="en-US" dirty="0"/>
              <a:t>時間ステップ数：</a:t>
            </a:r>
            <a:r>
              <a:rPr lang="en-US" altLang="ja-JP" b="1" dirty="0"/>
              <a:t>60</a:t>
            </a:r>
          </a:p>
          <a:p>
            <a:pPr lvl="3"/>
            <a:r>
              <a:rPr lang="en-US" altLang="ja-JP" sz="1933" dirty="0"/>
              <a:t>2008</a:t>
            </a:r>
            <a:r>
              <a:rPr lang="ja-JP" altLang="en-US" sz="1933" dirty="0"/>
              <a:t>年</a:t>
            </a:r>
            <a:r>
              <a:rPr lang="en-US" altLang="ja-JP" sz="1933" dirty="0"/>
              <a:t>7</a:t>
            </a:r>
            <a:r>
              <a:rPr lang="ja-JP" altLang="en-US" sz="1933" dirty="0"/>
              <a:t>月</a:t>
            </a:r>
            <a:r>
              <a:rPr lang="en-US" altLang="ja-JP" sz="1933" dirty="0"/>
              <a:t>28</a:t>
            </a:r>
            <a:r>
              <a:rPr lang="ja-JP" altLang="en-US" sz="1933" dirty="0"/>
              <a:t>日 </a:t>
            </a:r>
            <a:r>
              <a:rPr lang="en-US" altLang="ja-JP" sz="1933" dirty="0"/>
              <a:t>03</a:t>
            </a:r>
            <a:r>
              <a:rPr lang="ja-JP" altLang="en-US" sz="1933" dirty="0"/>
              <a:t>時</a:t>
            </a:r>
            <a:r>
              <a:rPr lang="en-US" altLang="ja-JP" sz="1933" dirty="0"/>
              <a:t>00</a:t>
            </a:r>
            <a:r>
              <a:rPr lang="ja-JP" altLang="en-US" sz="1933" dirty="0"/>
              <a:t>分</a:t>
            </a:r>
            <a:r>
              <a:rPr lang="en-US" altLang="ja-JP" sz="1933" dirty="0"/>
              <a:t>〜03</a:t>
            </a:r>
            <a:r>
              <a:rPr lang="ja-JP" altLang="en-US" sz="1933" dirty="0"/>
              <a:t>時</a:t>
            </a:r>
            <a:r>
              <a:rPr lang="en-US" altLang="ja-JP" sz="1933" dirty="0"/>
              <a:t>59</a:t>
            </a:r>
            <a:r>
              <a:rPr lang="ja-JP" altLang="en-US" sz="1933" dirty="0"/>
              <a:t>分までの</a:t>
            </a:r>
            <a:r>
              <a:rPr lang="en-US" altLang="ja-JP" sz="1933" dirty="0"/>
              <a:t>1</a:t>
            </a:r>
            <a:r>
              <a:rPr lang="ja-JP" altLang="en-US" sz="1933" dirty="0"/>
              <a:t>分間隔</a:t>
            </a:r>
            <a:endParaRPr lang="en-US" altLang="ja-JP" sz="1933" dirty="0"/>
          </a:p>
          <a:p>
            <a:pPr lvl="2"/>
            <a:r>
              <a:rPr lang="ja-JP" altLang="en-US" dirty="0"/>
              <a:t>アンサンブル数</a:t>
            </a:r>
            <a:r>
              <a:rPr lang="en-US" altLang="ja-JP" dirty="0"/>
              <a:t>: </a:t>
            </a:r>
            <a:r>
              <a:rPr lang="en-US" altLang="ja-JP" b="1" dirty="0"/>
              <a:t>20</a:t>
            </a:r>
          </a:p>
          <a:p>
            <a:pPr lvl="2"/>
            <a:r>
              <a:rPr lang="ja-JP" altLang="en-US" dirty="0"/>
              <a:t>変数：</a:t>
            </a:r>
            <a:r>
              <a:rPr lang="en-US" altLang="ja-JP" b="1" dirty="0"/>
              <a:t>11</a:t>
            </a:r>
          </a:p>
          <a:p>
            <a:pPr lvl="3"/>
            <a:r>
              <a:rPr lang="ja-JP" altLang="en-US" sz="1933" dirty="0"/>
              <a:t>東西風</a:t>
            </a:r>
            <a:r>
              <a:rPr lang="en-US" altLang="ja-JP" sz="1933" dirty="0"/>
              <a:t>, </a:t>
            </a:r>
            <a:r>
              <a:rPr lang="ja-JP" altLang="en-US" sz="1933" dirty="0"/>
              <a:t>南北風</a:t>
            </a:r>
            <a:r>
              <a:rPr lang="en-US" altLang="ja-JP" sz="1933" dirty="0"/>
              <a:t>, </a:t>
            </a:r>
            <a:r>
              <a:rPr lang="ja-JP" altLang="en-US" sz="1933" dirty="0"/>
              <a:t>鉛直風</a:t>
            </a:r>
            <a:r>
              <a:rPr lang="en-US" altLang="ja-JP" sz="1933" dirty="0"/>
              <a:t>, </a:t>
            </a:r>
            <a:r>
              <a:rPr lang="ja-JP" altLang="en-US" sz="1933" dirty="0"/>
              <a:t>気温</a:t>
            </a:r>
            <a:r>
              <a:rPr lang="en-US" altLang="ja-JP" sz="1933" dirty="0"/>
              <a:t>, </a:t>
            </a:r>
            <a:r>
              <a:rPr lang="ja-JP" altLang="en-US" sz="1933" dirty="0"/>
              <a:t>気圧</a:t>
            </a:r>
            <a:r>
              <a:rPr lang="en-US" altLang="ja-JP" sz="1933" dirty="0"/>
              <a:t>, </a:t>
            </a:r>
            <a:r>
              <a:rPr lang="ja-JP" altLang="en-US" sz="1933" dirty="0"/>
              <a:t>水蒸気混合比</a:t>
            </a:r>
            <a:r>
              <a:rPr lang="en-US" altLang="ja-JP" sz="1933" dirty="0"/>
              <a:t>, </a:t>
            </a:r>
            <a:br>
              <a:rPr lang="en-US" altLang="ja-JP" sz="1933" dirty="0"/>
            </a:br>
            <a:r>
              <a:rPr lang="ja-JP" altLang="en-US" sz="1933" dirty="0"/>
              <a:t>雲水混合比</a:t>
            </a:r>
            <a:r>
              <a:rPr lang="en-US" altLang="ja-JP" sz="1933" dirty="0"/>
              <a:t>, </a:t>
            </a:r>
            <a:r>
              <a:rPr lang="ja-JP" altLang="en-US" sz="1933" dirty="0"/>
              <a:t>雨混合比</a:t>
            </a:r>
            <a:r>
              <a:rPr lang="en-US" altLang="ja-JP" sz="1933" dirty="0"/>
              <a:t>, </a:t>
            </a:r>
            <a:r>
              <a:rPr lang="ja-JP" altLang="en-US" sz="1933" dirty="0"/>
              <a:t>雲氷混合比</a:t>
            </a:r>
            <a:r>
              <a:rPr lang="en-US" altLang="ja-JP" sz="1933" dirty="0"/>
              <a:t>, </a:t>
            </a:r>
            <a:r>
              <a:rPr lang="ja-JP" altLang="en-US" sz="1933" dirty="0"/>
              <a:t>雪混合比</a:t>
            </a:r>
            <a:r>
              <a:rPr lang="en-US" altLang="ja-JP" sz="1933" dirty="0"/>
              <a:t>,</a:t>
            </a:r>
            <a:br>
              <a:rPr lang="en-US" altLang="ja-JP" sz="1933" dirty="0"/>
            </a:br>
            <a:r>
              <a:rPr lang="ja-JP" altLang="en-US" sz="1933"/>
              <a:t>あられ混合比</a:t>
            </a:r>
            <a:endParaRPr lang="en-US" altLang="ja-JP" sz="1933" dirty="0"/>
          </a:p>
        </p:txBody>
      </p:sp>
      <p:pic>
        <p:nvPicPr>
          <p:cNvPr id="6" name="コンテンツ プレースホルダー 6">
            <a:extLst>
              <a:ext uri="{FF2B5EF4-FFF2-40B4-BE49-F238E27FC236}">
                <a16:creationId xmlns:a16="http://schemas.microsoft.com/office/drawing/2014/main" id="{123E0044-F489-C844-80B1-EF2AF89F1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223" y="2804457"/>
            <a:ext cx="3208087" cy="318208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D938426-0C79-674C-8F6F-0DCD2F5B1375}"/>
              </a:ext>
            </a:extLst>
          </p:cNvPr>
          <p:cNvSpPr txBox="1"/>
          <p:nvPr/>
        </p:nvSpPr>
        <p:spPr>
          <a:xfrm>
            <a:off x="8588128" y="6604084"/>
            <a:ext cx="36038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1050"/>
              <a:t>データ提供：理研</a:t>
            </a:r>
            <a:r>
              <a:rPr kumimoji="1" lang="en-US" altLang="ja-JP" sz="1050" dirty="0"/>
              <a:t>R-CCS</a:t>
            </a:r>
            <a:r>
              <a:rPr kumimoji="1" lang="ja-JP" altLang="en-US" sz="1050"/>
              <a:t>データ同化研究チーム前島康光氏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B1BD431-D14B-6C4B-A98B-E3E082AD2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6788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107F98-C498-F941-BC55-6EBBF7B6E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アンサンブルデータ解析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7B62740-E217-F543-8536-CE2187EE6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変数を固定した複数メンバ間の時空間特徴解析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ja-JP" altLang="en-US"/>
          </a:p>
          <a:p>
            <a:r>
              <a:rPr lang="ja-JP" altLang="en-US"/>
              <a:t>時刻を固定した変数間の関係解析</a:t>
            </a: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E2892B1-18EA-1B49-979A-31F91717F6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7" t="7444" r="36644" b="12574"/>
          <a:stretch/>
        </p:blipFill>
        <p:spPr>
          <a:xfrm>
            <a:off x="2686719" y="2318920"/>
            <a:ext cx="3262186" cy="190024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8DE67EF-A6AA-7443-884D-F289BC76ED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7"/>
          <a:stretch/>
        </p:blipFill>
        <p:spPr>
          <a:xfrm>
            <a:off x="844102" y="4841197"/>
            <a:ext cx="7465278" cy="181677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1E5AD5D-AF4D-DA48-91B3-2C1B06FD69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52"/>
          <a:stretch/>
        </p:blipFill>
        <p:spPr>
          <a:xfrm>
            <a:off x="8309379" y="4841196"/>
            <a:ext cx="3413347" cy="168596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A41DCBD-04BA-8945-9913-99689B31C1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455"/>
          <a:stretch/>
        </p:blipFill>
        <p:spPr>
          <a:xfrm>
            <a:off x="8591393" y="2325011"/>
            <a:ext cx="1871482" cy="184541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0B4C677-23C0-3C4A-87CC-FCDCCF9060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691"/>
          <a:stretch/>
        </p:blipFill>
        <p:spPr>
          <a:xfrm>
            <a:off x="10614263" y="2325011"/>
            <a:ext cx="899261" cy="89391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64DE4B9-4710-0544-93C5-DBC8069627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57"/>
          <a:stretch/>
        </p:blipFill>
        <p:spPr>
          <a:xfrm>
            <a:off x="10614263" y="3278671"/>
            <a:ext cx="899893" cy="89391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</p:pic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623790AC-015C-3B45-AD89-B0B221D55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13" name="図 12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D822140B-7071-6F41-85B4-4926DBD7D7A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0617" t="14756" r="7943" b="44889"/>
          <a:stretch/>
        </p:blipFill>
        <p:spPr>
          <a:xfrm>
            <a:off x="973928" y="2338177"/>
            <a:ext cx="1533338" cy="188098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4" name="Google Shape;104;p17">
            <a:extLst>
              <a:ext uri="{FF2B5EF4-FFF2-40B4-BE49-F238E27FC236}">
                <a16:creationId xmlns:a16="http://schemas.microsoft.com/office/drawing/2014/main" id="{71A6E2D6-B2A2-0146-8B20-BCD70B361CB2}"/>
              </a:ext>
            </a:extLst>
          </p:cNvPr>
          <p:cNvPicPr preferRelativeResize="0"/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l="6630" t="22744" r="8792" b="5941"/>
          <a:stretch/>
        </p:blipFill>
        <p:spPr>
          <a:xfrm>
            <a:off x="6051856" y="3122228"/>
            <a:ext cx="1220733" cy="10482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23D83AA6-3CCB-F44E-9EA1-E1082F56D6F2}"/>
              </a:ext>
            </a:extLst>
          </p:cNvPr>
          <p:cNvGrpSpPr/>
          <p:nvPr/>
        </p:nvGrpSpPr>
        <p:grpSpPr>
          <a:xfrm>
            <a:off x="6033730" y="2342049"/>
            <a:ext cx="2294294" cy="661186"/>
            <a:chOff x="7105268" y="2973398"/>
            <a:chExt cx="2294294" cy="661186"/>
          </a:xfrm>
        </p:grpSpPr>
        <p:pic>
          <p:nvPicPr>
            <p:cNvPr id="16" name="Google Shape;107;p17">
              <a:extLst>
                <a:ext uri="{FF2B5EF4-FFF2-40B4-BE49-F238E27FC236}">
                  <a16:creationId xmlns:a16="http://schemas.microsoft.com/office/drawing/2014/main" id="{FCF6A61E-114B-4E42-BE43-717799B6DFD2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  <a:grayscl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t="7629" r="1477"/>
            <a:stretch/>
          </p:blipFill>
          <p:spPr>
            <a:xfrm>
              <a:off x="8417263" y="2973398"/>
              <a:ext cx="679954" cy="6491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08;p17">
              <a:extLst>
                <a:ext uri="{FF2B5EF4-FFF2-40B4-BE49-F238E27FC236}">
                  <a16:creationId xmlns:a16="http://schemas.microsoft.com/office/drawing/2014/main" id="{DAA00DCA-C8F1-E04F-8C45-2A9E555CAEA5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/>
              <a:grayscl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t="7629" r="1477"/>
            <a:stretch/>
          </p:blipFill>
          <p:spPr>
            <a:xfrm>
              <a:off x="7760690" y="2973398"/>
              <a:ext cx="679954" cy="6491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09;p17">
              <a:extLst>
                <a:ext uri="{FF2B5EF4-FFF2-40B4-BE49-F238E27FC236}">
                  <a16:creationId xmlns:a16="http://schemas.microsoft.com/office/drawing/2014/main" id="{78E904A0-3F50-3341-9E11-B3B0D39FDA39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/>
              <a:grayscl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t="7629" r="1477"/>
            <a:stretch/>
          </p:blipFill>
          <p:spPr>
            <a:xfrm>
              <a:off x="7105268" y="2985476"/>
              <a:ext cx="679954" cy="6491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85E74F9D-F709-094F-A9A7-C26059A018D7}"/>
                </a:ext>
              </a:extLst>
            </p:cNvPr>
            <p:cNvSpPr txBox="1"/>
            <p:nvPr/>
          </p:nvSpPr>
          <p:spPr>
            <a:xfrm>
              <a:off x="9056198" y="3036745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…</a:t>
              </a:r>
              <a:endParaRPr kumimoji="1" lang="ja-JP" altLang="en-US"/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0B24D499-AA5D-8C41-A0CC-609EFA003139}"/>
              </a:ext>
            </a:extLst>
          </p:cNvPr>
          <p:cNvGrpSpPr/>
          <p:nvPr/>
        </p:nvGrpSpPr>
        <p:grpSpPr>
          <a:xfrm>
            <a:off x="7320042" y="3740622"/>
            <a:ext cx="981362" cy="418142"/>
            <a:chOff x="8391580" y="4371971"/>
            <a:chExt cx="981362" cy="418142"/>
          </a:xfrm>
        </p:grpSpPr>
        <p:pic>
          <p:nvPicPr>
            <p:cNvPr id="24" name="Google Shape;403;p31">
              <a:extLst>
                <a:ext uri="{FF2B5EF4-FFF2-40B4-BE49-F238E27FC236}">
                  <a16:creationId xmlns:a16="http://schemas.microsoft.com/office/drawing/2014/main" id="{E625542E-5315-5444-8CBA-E07FF9F50CE9}"/>
                </a:ext>
              </a:extLst>
            </p:cNvPr>
            <p:cNvPicPr preferRelativeResize="0"/>
            <p:nvPr/>
          </p:nvPicPr>
          <p:blipFill rotWithShape="1">
            <a:blip r:embed="rId16">
              <a:alphaModFix/>
            </a:blip>
            <a:srcRect l="70910" t="39371" r="10378" b="40642"/>
            <a:stretch/>
          </p:blipFill>
          <p:spPr>
            <a:xfrm>
              <a:off x="8391580" y="4378798"/>
              <a:ext cx="533162" cy="411314"/>
            </a:xfrm>
            <a:prstGeom prst="rect">
              <a:avLst/>
            </a:prstGeom>
            <a:noFill/>
            <a:ln w="38100" cap="flat" cmpd="sng">
              <a:noFill/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5" name="Google Shape;404;p31">
              <a:extLst>
                <a:ext uri="{FF2B5EF4-FFF2-40B4-BE49-F238E27FC236}">
                  <a16:creationId xmlns:a16="http://schemas.microsoft.com/office/drawing/2014/main" id="{FC0C9495-C658-8A46-9A56-5473FC43BBE9}"/>
                </a:ext>
              </a:extLst>
            </p:cNvPr>
            <p:cNvPicPr preferRelativeResize="0"/>
            <p:nvPr/>
          </p:nvPicPr>
          <p:blipFill rotWithShape="1">
            <a:blip r:embed="rId17">
              <a:alphaModFix/>
            </a:blip>
            <a:srcRect l="63250" t="31906" r="18081" b="34687"/>
            <a:stretch/>
          </p:blipFill>
          <p:spPr>
            <a:xfrm>
              <a:off x="8951875" y="4371971"/>
              <a:ext cx="421067" cy="418142"/>
            </a:xfrm>
            <a:prstGeom prst="rect">
              <a:avLst/>
            </a:prstGeom>
            <a:noFill/>
            <a:ln w="38100" cap="flat" cmpd="sng">
              <a:noFill/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C14B7FD5-4B12-FD48-BF72-BD36AC1DB5EA}"/>
              </a:ext>
            </a:extLst>
          </p:cNvPr>
          <p:cNvGrpSpPr/>
          <p:nvPr/>
        </p:nvGrpSpPr>
        <p:grpSpPr>
          <a:xfrm>
            <a:off x="6407548" y="3112450"/>
            <a:ext cx="1900513" cy="824183"/>
            <a:chOff x="7479086" y="3743799"/>
            <a:chExt cx="1900513" cy="824183"/>
          </a:xfrm>
        </p:grpSpPr>
        <p:pic>
          <p:nvPicPr>
            <p:cNvPr id="27" name="Google Shape;104;p17">
              <a:extLst>
                <a:ext uri="{FF2B5EF4-FFF2-40B4-BE49-F238E27FC236}">
                  <a16:creationId xmlns:a16="http://schemas.microsoft.com/office/drawing/2014/main" id="{D33A6FF0-E409-F74E-B20F-8FF13AB225AD}"/>
                </a:ext>
              </a:extLst>
            </p:cNvPr>
            <p:cNvPicPr preferRelativeResize="0"/>
            <p:nvPr/>
          </p:nvPicPr>
          <p:blipFill rotWithShape="1"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</a:blip>
            <a:srcRect l="27217" t="62671" r="46108" b="21651"/>
            <a:stretch/>
          </p:blipFill>
          <p:spPr>
            <a:xfrm>
              <a:off x="8392837" y="3743799"/>
              <a:ext cx="986762" cy="59061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ash"/>
            </a:ln>
          </p:spPr>
        </p:pic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57666EF5-4996-3E4D-90A0-90770144B71A}"/>
                </a:ext>
              </a:extLst>
            </p:cNvPr>
            <p:cNvSpPr/>
            <p:nvPr/>
          </p:nvSpPr>
          <p:spPr>
            <a:xfrm>
              <a:off x="7479086" y="4365252"/>
              <a:ext cx="265498" cy="20273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01F7DE9C-52D8-DD4C-8A8E-66B42B691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44584" y="3743800"/>
              <a:ext cx="646996" cy="600391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822CDFED-5385-4647-9247-84F17F063B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44584" y="4344192"/>
              <a:ext cx="626676" cy="22379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1108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592D92-7B2A-6E4C-ABBA-734B4B8BD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まとめ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BF6E124-FDC8-AB4D-A12B-9BC8C644C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63601"/>
          </a:xfrm>
        </p:spPr>
        <p:txBody>
          <a:bodyPr>
            <a:normAutofit/>
          </a:bodyPr>
          <a:lstStyle/>
          <a:p>
            <a:r>
              <a:rPr kumimoji="1" lang="ja-JP" altLang="en-US" b="1"/>
              <a:t>データ可視化と視覚的データ解析</a:t>
            </a:r>
            <a:endParaRPr kumimoji="1" lang="en-US" altLang="ja-JP" b="1" dirty="0"/>
          </a:p>
          <a:p>
            <a:pPr lvl="1">
              <a:buFont typeface="Wingdings" pitchFamily="2" charset="2"/>
              <a:buChar char="Ø"/>
            </a:pPr>
            <a:r>
              <a:rPr lang="ja-JP" altLang="en-US"/>
              <a:t>知的な可視化（</a:t>
            </a:r>
            <a:r>
              <a:rPr lang="en-US" altLang="ja-JP" dirty="0"/>
              <a:t>Intelligent Visualization</a:t>
            </a:r>
            <a:r>
              <a:rPr lang="ja-JP" altLang="en-US"/>
              <a:t>）</a:t>
            </a:r>
            <a:endParaRPr lang="en-US" altLang="ja-JP" dirty="0"/>
          </a:p>
          <a:p>
            <a:pPr lvl="1">
              <a:buFont typeface="Wingdings" pitchFamily="2" charset="2"/>
              <a:buChar char="Ø"/>
            </a:pPr>
            <a:r>
              <a:rPr lang="ja-JP" altLang="en-US"/>
              <a:t>対話的な解析（</a:t>
            </a:r>
            <a:r>
              <a:rPr lang="en-US" altLang="ja-JP" dirty="0"/>
              <a:t>Interactive Analytics</a:t>
            </a:r>
            <a:r>
              <a:rPr lang="ja-JP" altLang="en-US"/>
              <a:t>）</a:t>
            </a:r>
            <a:endParaRPr lang="en-US" altLang="ja-JP" dirty="0"/>
          </a:p>
          <a:p>
            <a:pPr lvl="1">
              <a:buFont typeface="Wingdings" pitchFamily="2" charset="2"/>
              <a:buChar char="Ø"/>
            </a:pPr>
            <a:r>
              <a:rPr kumimoji="1" lang="ja-JP" altLang="en-US"/>
              <a:t>没入的な探索（</a:t>
            </a:r>
            <a:r>
              <a:rPr kumimoji="1" lang="en-US" altLang="ja-JP" dirty="0"/>
              <a:t>Immersive Exploration</a:t>
            </a:r>
            <a:r>
              <a:rPr kumimoji="1" lang="ja-JP" altLang="en-US"/>
              <a:t>）</a:t>
            </a:r>
            <a:endParaRPr kumimoji="1" lang="en-US" altLang="ja-JP" dirty="0"/>
          </a:p>
          <a:p>
            <a:r>
              <a:rPr lang="ja-JP" altLang="en-US" b="1"/>
              <a:t>多次元時系列データの視覚的解析</a:t>
            </a:r>
            <a:endParaRPr lang="en-US" altLang="ja-JP" b="1" dirty="0"/>
          </a:p>
          <a:p>
            <a:pPr lvl="1">
              <a:buFont typeface="Wingdings" pitchFamily="2" charset="2"/>
              <a:buChar char="Ø"/>
            </a:pPr>
            <a:r>
              <a:rPr kumimoji="1" lang="ja-JP" altLang="en-US"/>
              <a:t>テンソルデータ表現とその解析</a:t>
            </a:r>
            <a:endParaRPr kumimoji="1" lang="en-US" altLang="ja-JP" dirty="0"/>
          </a:p>
          <a:p>
            <a:pPr lvl="1">
              <a:buFont typeface="Wingdings" pitchFamily="2" charset="2"/>
              <a:buChar char="Ø"/>
            </a:pPr>
            <a:r>
              <a:rPr lang="ja-JP" altLang="en-US"/>
              <a:t>多段階次元削減</a:t>
            </a:r>
            <a:endParaRPr lang="en-US" altLang="ja-JP" dirty="0"/>
          </a:p>
          <a:p>
            <a:pPr lvl="2">
              <a:buFont typeface="Wingdings" pitchFamily="2" charset="2"/>
              <a:buChar char="Ø"/>
            </a:pPr>
            <a:r>
              <a:rPr kumimoji="1" lang="ja-JP" altLang="en-US"/>
              <a:t>事例</a:t>
            </a:r>
            <a:r>
              <a:rPr lang="ja-JP" altLang="en-US"/>
              <a:t>１</a:t>
            </a:r>
            <a:r>
              <a:rPr kumimoji="1" lang="ja-JP" altLang="en-US"/>
              <a:t>：スパコンログデータ解析</a:t>
            </a:r>
            <a:endParaRPr kumimoji="1" lang="en-US" altLang="ja-JP" dirty="0"/>
          </a:p>
          <a:p>
            <a:pPr lvl="2">
              <a:buFont typeface="Wingdings" pitchFamily="2" charset="2"/>
              <a:buChar char="Ø"/>
            </a:pPr>
            <a:r>
              <a:rPr lang="ja-JP" altLang="en-US"/>
              <a:t>事例２：アンサンブルデータ解析</a:t>
            </a:r>
            <a:endParaRPr kumimoji="1" lang="en-US" altLang="ja-JP" dirty="0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6B18184D-A4C3-824C-880B-8D1F10DAAD5E}"/>
              </a:ext>
            </a:extLst>
          </p:cNvPr>
          <p:cNvGrpSpPr/>
          <p:nvPr/>
        </p:nvGrpSpPr>
        <p:grpSpPr>
          <a:xfrm>
            <a:off x="7288345" y="3989997"/>
            <a:ext cx="4560869" cy="1092707"/>
            <a:chOff x="2591085" y="4875311"/>
            <a:chExt cx="6751581" cy="1617564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B173D91F-55BF-4D43-82F3-0D427A5C7A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059" t="9177" b="9177"/>
            <a:stretch/>
          </p:blipFill>
          <p:spPr>
            <a:xfrm>
              <a:off x="2591085" y="4875311"/>
              <a:ext cx="2129216" cy="1617564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095E46F5-8BF9-EE4F-81C7-8A76C5B4D6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983" t="9177" b="9177"/>
            <a:stretch/>
          </p:blipFill>
          <p:spPr>
            <a:xfrm>
              <a:off x="4872941" y="4875311"/>
              <a:ext cx="2145726" cy="1617564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605173A-AA83-AD41-8E14-2CFFA80184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934" t="9209" r="6867" b="9147"/>
            <a:stretch/>
          </p:blipFill>
          <p:spPr>
            <a:xfrm>
              <a:off x="7171308" y="4875312"/>
              <a:ext cx="2171358" cy="1617563"/>
            </a:xfrm>
            <a:prstGeom prst="rect">
              <a:avLst/>
            </a:prstGeom>
          </p:spPr>
        </p:pic>
      </p:grp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37F78D99-FFE7-7743-8DB7-892C54D9A7D8}"/>
              </a:ext>
            </a:extLst>
          </p:cNvPr>
          <p:cNvGrpSpPr/>
          <p:nvPr/>
        </p:nvGrpSpPr>
        <p:grpSpPr>
          <a:xfrm>
            <a:off x="7334939" y="1690688"/>
            <a:ext cx="4416761" cy="2023075"/>
            <a:chOff x="7257327" y="1632458"/>
            <a:chExt cx="4416761" cy="2023075"/>
          </a:xfrm>
        </p:grpSpPr>
        <p:pic>
          <p:nvPicPr>
            <p:cNvPr id="49" name="図 48">
              <a:extLst>
                <a:ext uri="{FF2B5EF4-FFF2-40B4-BE49-F238E27FC236}">
                  <a16:creationId xmlns:a16="http://schemas.microsoft.com/office/drawing/2014/main" id="{133A5157-1ACA-B441-B1C6-CF5DD54736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019" t="16199" r="16411" b="18216"/>
            <a:stretch/>
          </p:blipFill>
          <p:spPr>
            <a:xfrm>
              <a:off x="7292052" y="1632458"/>
              <a:ext cx="968513" cy="95232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0" name="図 49">
              <a:extLst>
                <a:ext uri="{FF2B5EF4-FFF2-40B4-BE49-F238E27FC236}">
                  <a16:creationId xmlns:a16="http://schemas.microsoft.com/office/drawing/2014/main" id="{AB77A13E-BF39-4846-B67D-8E64E9113D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357"/>
            <a:stretch/>
          </p:blipFill>
          <p:spPr>
            <a:xfrm>
              <a:off x="10507492" y="2783710"/>
              <a:ext cx="1166596" cy="87182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51" name="図 50">
              <a:extLst>
                <a:ext uri="{FF2B5EF4-FFF2-40B4-BE49-F238E27FC236}">
                  <a16:creationId xmlns:a16="http://schemas.microsoft.com/office/drawing/2014/main" id="{44B0DC05-642D-4E4A-BBF7-944ABF273A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67472"/>
            <a:stretch/>
          </p:blipFill>
          <p:spPr>
            <a:xfrm>
              <a:off x="9551334" y="1683998"/>
              <a:ext cx="2108849" cy="866914"/>
            </a:xfrm>
            <a:prstGeom prst="rect">
              <a:avLst/>
            </a:prstGeom>
          </p:spPr>
        </p:pic>
        <p:pic>
          <p:nvPicPr>
            <p:cNvPr id="52" name="コンテンツ プレースホルダー 5">
              <a:extLst>
                <a:ext uri="{FF2B5EF4-FFF2-40B4-BE49-F238E27FC236}">
                  <a16:creationId xmlns:a16="http://schemas.microsoft.com/office/drawing/2014/main" id="{A5C62DF8-0821-3E45-A0A1-05164C8DD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56104" y="2769693"/>
              <a:ext cx="1270129" cy="86691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3" name="図 52" descr="screenshot_42.png">
              <a:extLst>
                <a:ext uri="{FF2B5EF4-FFF2-40B4-BE49-F238E27FC236}">
                  <a16:creationId xmlns:a16="http://schemas.microsoft.com/office/drawing/2014/main" id="{8DFD9C5E-4A15-1042-A46B-9CCE65415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7327" y="2769692"/>
              <a:ext cx="1371089" cy="86691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5" name="図 54" descr="グラフ, レーダー チャート&#10;&#10;自動的に生成された説明">
              <a:extLst>
                <a:ext uri="{FF2B5EF4-FFF2-40B4-BE49-F238E27FC236}">
                  <a16:creationId xmlns:a16="http://schemas.microsoft.com/office/drawing/2014/main" id="{93E0DA30-85E7-3A40-B0F6-BE5249FDA0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clrChange>
                <a:clrFrom>
                  <a:srgbClr val="FDFFFD"/>
                </a:clrFrom>
                <a:clrTo>
                  <a:srgbClr val="FDFFFD">
                    <a:alpha val="0"/>
                  </a:srgbClr>
                </a:clrTo>
              </a:clrChange>
            </a:blip>
            <a:srcRect l="14562" t="23484" r="6505" b="11485"/>
            <a:stretch/>
          </p:blipFill>
          <p:spPr>
            <a:xfrm>
              <a:off x="8306865" y="1681574"/>
              <a:ext cx="1096313" cy="903213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6" name="図 15">
            <a:extLst>
              <a:ext uri="{FF2B5EF4-FFF2-40B4-BE49-F238E27FC236}">
                <a16:creationId xmlns:a16="http://schemas.microsoft.com/office/drawing/2014/main" id="{42247219-C036-9D45-8446-FAACEEF4673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087" t="7444" r="43396" b="12574"/>
          <a:stretch/>
        </p:blipFill>
        <p:spPr>
          <a:xfrm>
            <a:off x="7288345" y="5312915"/>
            <a:ext cx="2021145" cy="1323141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F2F825DD-648E-A147-8BC5-FCAA4962977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7817" r="55610"/>
          <a:stretch/>
        </p:blipFill>
        <p:spPr>
          <a:xfrm>
            <a:off x="9446994" y="5350366"/>
            <a:ext cx="2339150" cy="1282409"/>
          </a:xfrm>
          <a:prstGeom prst="rect">
            <a:avLst/>
          </a:prstGeom>
        </p:spPr>
      </p:pic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29AF5E3A-62DC-2943-BE6C-633A01EBD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447FE677-2834-B44D-83F8-9D8D50854E4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1873" y="5594617"/>
            <a:ext cx="2860923" cy="1118556"/>
          </a:xfrm>
          <a:prstGeom prst="rect">
            <a:avLst/>
          </a:prstGeom>
        </p:spPr>
      </p:pic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5E0172FD-63A6-5641-B6EC-2B367F706D0F}"/>
              </a:ext>
            </a:extLst>
          </p:cNvPr>
          <p:cNvGrpSpPr/>
          <p:nvPr/>
        </p:nvGrpSpPr>
        <p:grpSpPr>
          <a:xfrm>
            <a:off x="4259024" y="5568061"/>
            <a:ext cx="2668929" cy="1145112"/>
            <a:chOff x="3945351" y="5600429"/>
            <a:chExt cx="2668929" cy="1145112"/>
          </a:xfrm>
        </p:grpSpPr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158D1C99-CFAF-414B-9A88-C30FDDC28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062123" y="5600429"/>
              <a:ext cx="629798" cy="589811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A4EA1DEB-C042-7D43-A29D-86C3C66EE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987878" y="6150732"/>
              <a:ext cx="704774" cy="594809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0E2FD961-04B1-ED4E-AD29-EF0D6E963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945351" y="5668689"/>
              <a:ext cx="1018021" cy="964086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B7692BA9-D71E-F941-B0CB-A868C958B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882550" y="5668689"/>
              <a:ext cx="545263" cy="382498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507FD9DE-443D-3C4D-9B60-BC845215E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691921" y="6145703"/>
              <a:ext cx="922359" cy="4966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3453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8294DB-DFA4-0145-8558-1477B7311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次元削減を利用したテンソルデータ解析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86CA1C-8ACC-7345-B9EF-FFAAE79D2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b="1"/>
              <a:t>次元削減</a:t>
            </a:r>
            <a:endParaRPr kumimoji="1" lang="en-US" altLang="ja-JP" b="1" dirty="0"/>
          </a:p>
          <a:p>
            <a:pPr lvl="1"/>
            <a:r>
              <a:rPr lang="ja-JP" altLang="en-US"/>
              <a:t>多次元データ（高次元空間上のデータ）の持つ特徴をなるべく保持したまま低次元空間に埋め込む操作</a:t>
            </a:r>
            <a:endParaRPr lang="en-US" altLang="ja-JP" dirty="0"/>
          </a:p>
          <a:p>
            <a:pPr lvl="2"/>
            <a:r>
              <a:rPr lang="ja-JP" altLang="en-US"/>
              <a:t>主成分分析（</a:t>
            </a:r>
            <a:r>
              <a:rPr lang="en-US" altLang="ja-JP" dirty="0"/>
              <a:t>PCA</a:t>
            </a:r>
            <a:r>
              <a:rPr lang="ja-JP" altLang="en-US"/>
              <a:t>）</a:t>
            </a:r>
            <a:endParaRPr lang="en-US" altLang="ja-JP" dirty="0"/>
          </a:p>
          <a:p>
            <a:pPr lvl="2"/>
            <a:r>
              <a:rPr lang="ja-JP" altLang="en-US"/>
              <a:t>多次元尺度構成法（</a:t>
            </a:r>
            <a:r>
              <a:rPr lang="en-US" altLang="ja-JP" dirty="0"/>
              <a:t>MDS</a:t>
            </a:r>
            <a:r>
              <a:rPr lang="ja-JP" altLang="en-US"/>
              <a:t>）</a:t>
            </a:r>
            <a:endParaRPr lang="en-US" altLang="ja-JP" dirty="0"/>
          </a:p>
          <a:p>
            <a:pPr lvl="2"/>
            <a:r>
              <a:rPr lang="en-US" altLang="ja-JP" dirty="0"/>
              <a:t>t-SNE</a:t>
            </a:r>
          </a:p>
          <a:p>
            <a:pPr lvl="2"/>
            <a:r>
              <a:rPr lang="en-US" altLang="ja-JP" dirty="0"/>
              <a:t>UMAP</a:t>
            </a:r>
          </a:p>
          <a:p>
            <a:pPr lvl="2"/>
            <a:r>
              <a:rPr lang="en-US" altLang="ja-JP" dirty="0"/>
              <a:t>…</a:t>
            </a:r>
            <a:endParaRPr lang="ja-JP" altLang="en-US"/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A1B4F46C-B0BE-8248-AFD4-725BA49B8ACC}"/>
              </a:ext>
            </a:extLst>
          </p:cNvPr>
          <p:cNvGrpSpPr/>
          <p:nvPr/>
        </p:nvGrpSpPr>
        <p:grpSpPr>
          <a:xfrm>
            <a:off x="4375597" y="3544382"/>
            <a:ext cx="7397538" cy="3099612"/>
            <a:chOff x="5023413" y="3620865"/>
            <a:chExt cx="6918236" cy="2898788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324EA2DB-52D1-2048-94CF-D869B78D75A0}"/>
                </a:ext>
              </a:extLst>
            </p:cNvPr>
            <p:cNvSpPr/>
            <p:nvPr/>
          </p:nvSpPr>
          <p:spPr>
            <a:xfrm>
              <a:off x="8859682" y="3962538"/>
              <a:ext cx="2334828" cy="233482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BC373A37-B755-0645-91A9-8C71394BB0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59700" y="3818322"/>
              <a:ext cx="0" cy="24949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D6C16B96-F07C-7B4C-BE0D-8C187A08A02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0099223" y="5049905"/>
              <a:ext cx="0" cy="24949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AE4F0311-330A-FC47-8C44-DDCA3AC3F89C}"/>
                </a:ext>
              </a:extLst>
            </p:cNvPr>
            <p:cNvSpPr txBox="1"/>
            <p:nvPr/>
          </p:nvSpPr>
          <p:spPr>
            <a:xfrm>
              <a:off x="11388922" y="6114807"/>
              <a:ext cx="552727" cy="404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i="1" dirty="0">
                  <a:latin typeface="Times" pitchFamily="2" charset="0"/>
                  <a:cs typeface="Times New Roman" panose="02020603050405020304" pitchFamily="18" charset="0"/>
                </a:rPr>
                <a:t>u</a:t>
              </a:r>
              <a:r>
                <a:rPr lang="en-US" altLang="ja-JP" sz="2400" i="1" baseline="-25000" dirty="0">
                  <a:latin typeface="Times" pitchFamily="2" charset="0"/>
                  <a:cs typeface="Times New Roman" panose="02020603050405020304" pitchFamily="18" charset="0"/>
                </a:rPr>
                <a:t> </a:t>
              </a:r>
              <a:r>
                <a:rPr lang="en-US" altLang="ja-JP" sz="2400" baseline="30000" dirty="0">
                  <a:latin typeface="Times" pitchFamily="2" charset="0"/>
                  <a:cs typeface="Times New Roman" panose="02020603050405020304" pitchFamily="18" charset="0"/>
                </a:rPr>
                <a:t>(2)</a:t>
              </a:r>
              <a:endParaRPr kumimoji="1" lang="ja-JP" altLang="en-US" sz="2400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BA800B2A-5184-B84B-A03D-ADD3E987F3A6}"/>
                </a:ext>
              </a:extLst>
            </p:cNvPr>
            <p:cNvSpPr txBox="1"/>
            <p:nvPr/>
          </p:nvSpPr>
          <p:spPr>
            <a:xfrm>
              <a:off x="8044849" y="3620865"/>
              <a:ext cx="552727" cy="404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i="1" dirty="0">
                  <a:latin typeface="Times" pitchFamily="2" charset="0"/>
                  <a:cs typeface="Times New Roman" panose="02020603050405020304" pitchFamily="18" charset="0"/>
                </a:rPr>
                <a:t>u</a:t>
              </a:r>
              <a:r>
                <a:rPr lang="en-US" altLang="ja-JP" sz="2400" i="1" baseline="-25000" dirty="0">
                  <a:latin typeface="Times" pitchFamily="2" charset="0"/>
                  <a:cs typeface="Times New Roman" panose="02020603050405020304" pitchFamily="18" charset="0"/>
                </a:rPr>
                <a:t> </a:t>
              </a:r>
              <a:r>
                <a:rPr lang="en-US" altLang="ja-JP" sz="2400" baseline="30000" dirty="0">
                  <a:latin typeface="Times" pitchFamily="2" charset="0"/>
                  <a:cs typeface="Times New Roman" panose="02020603050405020304" pitchFamily="18" charset="0"/>
                </a:rPr>
                <a:t>(1)</a:t>
              </a:r>
              <a:endParaRPr kumimoji="1" lang="ja-JP" altLang="en-US" sz="2400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927339D9-9CA4-5E4B-9B6D-3125A31A92BF}"/>
                </a:ext>
              </a:extLst>
            </p:cNvPr>
            <p:cNvSpPr txBox="1"/>
            <p:nvPr/>
          </p:nvSpPr>
          <p:spPr>
            <a:xfrm>
              <a:off x="9312702" y="3981701"/>
              <a:ext cx="1864642" cy="487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000" i="1" dirty="0">
                  <a:latin typeface="Times" pitchFamily="2" charset="0"/>
                </a:rPr>
                <a:t>Q </a:t>
              </a:r>
              <a:r>
                <a:rPr lang="en-US" altLang="ja-JP" sz="2000" dirty="0">
                  <a:latin typeface="Times" pitchFamily="2" charset="0"/>
                </a:rPr>
                <a:t>: 2D space</a:t>
              </a:r>
              <a:endParaRPr kumimoji="1" lang="ja-JP" altLang="en-US" sz="2000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AFD768A0-6741-A143-8552-4E0CB563446D}"/>
                </a:ext>
              </a:extLst>
            </p:cNvPr>
            <p:cNvSpPr/>
            <p:nvPr/>
          </p:nvSpPr>
          <p:spPr>
            <a:xfrm>
              <a:off x="5023413" y="4065492"/>
              <a:ext cx="2374053" cy="2149330"/>
            </a:xfrm>
            <a:custGeom>
              <a:avLst/>
              <a:gdLst>
                <a:gd name="connsiteX0" fmla="*/ 58176 w 2406761"/>
                <a:gd name="connsiteY0" fmla="*/ 1077330 h 2039244"/>
                <a:gd name="connsiteX1" fmla="*/ 743976 w 2406761"/>
                <a:gd name="connsiteY1" fmla="*/ 768047 h 2039244"/>
                <a:gd name="connsiteX2" fmla="*/ 1080153 w 2406761"/>
                <a:gd name="connsiteY2" fmla="*/ 122588 h 2039244"/>
                <a:gd name="connsiteX3" fmla="*/ 1644929 w 2406761"/>
                <a:gd name="connsiteY3" fmla="*/ 55353 h 2039244"/>
                <a:gd name="connsiteX4" fmla="*/ 2371071 w 2406761"/>
                <a:gd name="connsiteY4" fmla="*/ 741153 h 2039244"/>
                <a:gd name="connsiteX5" fmla="*/ 2209706 w 2406761"/>
                <a:gd name="connsiteY5" fmla="*/ 1467294 h 2039244"/>
                <a:gd name="connsiteX6" fmla="*/ 1470118 w 2406761"/>
                <a:gd name="connsiteY6" fmla="*/ 2005177 h 2039244"/>
                <a:gd name="connsiteX7" fmla="*/ 622953 w 2406761"/>
                <a:gd name="connsiteY7" fmla="*/ 1937941 h 2039244"/>
                <a:gd name="connsiteX8" fmla="*/ 98518 w 2406761"/>
                <a:gd name="connsiteY8" fmla="*/ 1561424 h 2039244"/>
                <a:gd name="connsiteX9" fmla="*/ 58176 w 2406761"/>
                <a:gd name="connsiteY9" fmla="*/ 1077330 h 203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06761" h="2039244">
                  <a:moveTo>
                    <a:pt x="58176" y="1077330"/>
                  </a:moveTo>
                  <a:cubicBezTo>
                    <a:pt x="165752" y="945101"/>
                    <a:pt x="573647" y="927171"/>
                    <a:pt x="743976" y="768047"/>
                  </a:cubicBezTo>
                  <a:cubicBezTo>
                    <a:pt x="914306" y="608923"/>
                    <a:pt x="929994" y="241370"/>
                    <a:pt x="1080153" y="122588"/>
                  </a:cubicBezTo>
                  <a:cubicBezTo>
                    <a:pt x="1230312" y="3806"/>
                    <a:pt x="1429776" y="-47741"/>
                    <a:pt x="1644929" y="55353"/>
                  </a:cubicBezTo>
                  <a:cubicBezTo>
                    <a:pt x="1860082" y="158447"/>
                    <a:pt x="2276942" y="505830"/>
                    <a:pt x="2371071" y="741153"/>
                  </a:cubicBezTo>
                  <a:cubicBezTo>
                    <a:pt x="2465200" y="976476"/>
                    <a:pt x="2359865" y="1256623"/>
                    <a:pt x="2209706" y="1467294"/>
                  </a:cubicBezTo>
                  <a:cubicBezTo>
                    <a:pt x="2059547" y="1677965"/>
                    <a:pt x="1734577" y="1926736"/>
                    <a:pt x="1470118" y="2005177"/>
                  </a:cubicBezTo>
                  <a:cubicBezTo>
                    <a:pt x="1205659" y="2083618"/>
                    <a:pt x="851553" y="2011900"/>
                    <a:pt x="622953" y="1937941"/>
                  </a:cubicBezTo>
                  <a:cubicBezTo>
                    <a:pt x="394353" y="1863982"/>
                    <a:pt x="188165" y="1700377"/>
                    <a:pt x="98518" y="1561424"/>
                  </a:cubicBezTo>
                  <a:cubicBezTo>
                    <a:pt x="8871" y="1422471"/>
                    <a:pt x="-49400" y="1209559"/>
                    <a:pt x="58176" y="107733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5E97BE70-AA73-F246-9867-A1E7A221E836}"/>
                </a:ext>
              </a:extLst>
            </p:cNvPr>
            <p:cNvSpPr/>
            <p:nvPr/>
          </p:nvSpPr>
          <p:spPr>
            <a:xfrm>
              <a:off x="9483173" y="4878141"/>
              <a:ext cx="156103" cy="15610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1B57C90B-2B2E-B64E-8B1E-AB4FD8B479A8}"/>
                </a:ext>
              </a:extLst>
            </p:cNvPr>
            <p:cNvSpPr/>
            <p:nvPr/>
          </p:nvSpPr>
          <p:spPr>
            <a:xfrm>
              <a:off x="6132387" y="5109980"/>
              <a:ext cx="156103" cy="15610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7C5D5CF8-DAE6-0B4D-B487-9F69BBD86B8C}"/>
                </a:ext>
              </a:extLst>
            </p:cNvPr>
            <p:cNvSpPr txBox="1"/>
            <p:nvPr/>
          </p:nvSpPr>
          <p:spPr>
            <a:xfrm>
              <a:off x="5744177" y="4971414"/>
              <a:ext cx="287047" cy="404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i="1" dirty="0">
                  <a:latin typeface="Times" pitchFamily="2" charset="0"/>
                  <a:cs typeface="Times New Roman" panose="02020603050405020304" pitchFamily="18" charset="0"/>
                </a:rPr>
                <a:t>l</a:t>
              </a:r>
              <a:r>
                <a:rPr lang="en-US" altLang="ja-JP" sz="2400" i="1" baseline="-25000" dirty="0">
                  <a:latin typeface="Times" pitchFamily="2" charset="0"/>
                  <a:cs typeface="Times New Roman" panose="02020603050405020304" pitchFamily="18" charset="0"/>
                </a:rPr>
                <a:t>i</a:t>
              </a:r>
              <a:endParaRPr kumimoji="1" lang="ja-JP" altLang="en-US" sz="2400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FA0ABA95-1D3A-D24A-B838-23FFD5A13671}"/>
                </a:ext>
              </a:extLst>
            </p:cNvPr>
            <p:cNvSpPr txBox="1"/>
            <p:nvPr/>
          </p:nvSpPr>
          <p:spPr>
            <a:xfrm>
              <a:off x="5033156" y="4288992"/>
              <a:ext cx="1123446" cy="350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i="1" dirty="0">
                  <a:latin typeface="Times" pitchFamily="2" charset="0"/>
                </a:rPr>
                <a:t>d -</a:t>
              </a:r>
              <a:r>
                <a:rPr lang="en-US" altLang="ja-JP" sz="2000" dirty="0">
                  <a:latin typeface="Times" pitchFamily="2" charset="0"/>
                </a:rPr>
                <a:t>D space</a:t>
              </a:r>
              <a:endParaRPr kumimoji="1" lang="ja-JP" altLang="en-US" sz="2000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F6761EAA-659D-CA4F-8A60-69A72A1C4B4D}"/>
                </a:ext>
              </a:extLst>
            </p:cNvPr>
            <p:cNvSpPr txBox="1"/>
            <p:nvPr/>
          </p:nvSpPr>
          <p:spPr>
            <a:xfrm>
              <a:off x="9716372" y="4727176"/>
              <a:ext cx="407939" cy="404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i="1" dirty="0">
                  <a:latin typeface="Times" pitchFamily="2" charset="0"/>
                  <a:cs typeface="Times New Roman" panose="02020603050405020304" pitchFamily="18" charset="0"/>
                </a:rPr>
                <a:t>m</a:t>
              </a:r>
              <a:r>
                <a:rPr lang="en-US" altLang="ja-JP" sz="2400" i="1" baseline="-25000" dirty="0">
                  <a:latin typeface="Times" pitchFamily="2" charset="0"/>
                  <a:cs typeface="Times New Roman" panose="02020603050405020304" pitchFamily="18" charset="0"/>
                </a:rPr>
                <a:t>i</a:t>
              </a:r>
              <a:endParaRPr kumimoji="1" lang="ja-JP" altLang="en-US" sz="2400"/>
            </a:p>
          </p:txBody>
        </p:sp>
        <p:sp>
          <p:nvSpPr>
            <p:cNvPr id="18" name="円弧 17">
              <a:extLst>
                <a:ext uri="{FF2B5EF4-FFF2-40B4-BE49-F238E27FC236}">
                  <a16:creationId xmlns:a16="http://schemas.microsoft.com/office/drawing/2014/main" id="{7941C636-7F45-2D4B-A9CE-7499A18E3488}"/>
                </a:ext>
              </a:extLst>
            </p:cNvPr>
            <p:cNvSpPr/>
            <p:nvPr/>
          </p:nvSpPr>
          <p:spPr>
            <a:xfrm rot="21412487">
              <a:off x="6242733" y="4627354"/>
              <a:ext cx="3310413" cy="1030383"/>
            </a:xfrm>
            <a:prstGeom prst="arc">
              <a:avLst>
                <a:gd name="adj1" fmla="val 11111131"/>
                <a:gd name="adj2" fmla="val 21179559"/>
              </a:avLst>
            </a:prstGeom>
            <a:ln w="19050">
              <a:solidFill>
                <a:schemeClr val="tx1"/>
              </a:solidFill>
              <a:prstDash val="sysDash"/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4A882F7-1EE1-FB4A-BED0-AF7FE4989B0A}"/>
              </a:ext>
            </a:extLst>
          </p:cNvPr>
          <p:cNvSpPr txBox="1"/>
          <p:nvPr/>
        </p:nvSpPr>
        <p:spPr>
          <a:xfrm>
            <a:off x="4435383" y="5569639"/>
            <a:ext cx="3342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altLang="ja-JP" i="1" dirty="0">
                <a:latin typeface="Times" pitchFamily="2" charset="0"/>
              </a:rPr>
              <a:t>d </a:t>
            </a:r>
            <a:r>
              <a:rPr lang="ja-JP" altLang="en-US"/>
              <a:t>次元データ</a:t>
            </a:r>
            <a:endParaRPr lang="en-US" altLang="ja-JP" dirty="0"/>
          </a:p>
          <a:p>
            <a:pPr lvl="1"/>
            <a:r>
              <a:rPr lang="en-US" altLang="ja-JP" i="1" dirty="0">
                <a:latin typeface="Times" pitchFamily="2" charset="0"/>
                <a:cs typeface="Times New Roman" panose="02020603050405020304" pitchFamily="18" charset="0"/>
              </a:rPr>
              <a:t>l</a:t>
            </a:r>
            <a:r>
              <a:rPr lang="en-US" altLang="ja-JP" i="1" baseline="-25000" dirty="0">
                <a:latin typeface="Times" pitchFamily="2" charset="0"/>
                <a:cs typeface="Times New Roman" panose="02020603050405020304" pitchFamily="18" charset="0"/>
              </a:rPr>
              <a:t>i</a:t>
            </a:r>
            <a:r>
              <a:rPr lang="en-US" altLang="ja-JP" dirty="0">
                <a:latin typeface="Times" pitchFamily="2" charset="0"/>
                <a:cs typeface="Times New Roman" panose="02020603050405020304" pitchFamily="18" charset="0"/>
              </a:rPr>
              <a:t> = {</a:t>
            </a:r>
            <a:r>
              <a:rPr lang="en-US" altLang="ja-JP" i="1" dirty="0">
                <a:latin typeface="Times" pitchFamily="2" charset="0"/>
                <a:cs typeface="Times New Roman" panose="02020603050405020304" pitchFamily="18" charset="0"/>
              </a:rPr>
              <a:t>v</a:t>
            </a:r>
            <a:r>
              <a:rPr lang="en-US" altLang="ja-JP" i="1" baseline="-25000" dirty="0">
                <a:latin typeface="Times" pitchFamily="2" charset="0"/>
                <a:cs typeface="Times New Roman" panose="02020603050405020304" pitchFamily="18" charset="0"/>
              </a:rPr>
              <a:t>i</a:t>
            </a:r>
            <a:r>
              <a:rPr lang="en-US" altLang="ja-JP" baseline="30000" dirty="0">
                <a:latin typeface="Times" pitchFamily="2" charset="0"/>
                <a:cs typeface="Times New Roman" panose="02020603050405020304" pitchFamily="18" charset="0"/>
              </a:rPr>
              <a:t>(1)</a:t>
            </a:r>
            <a:r>
              <a:rPr lang="en-US" altLang="ja-JP" dirty="0">
                <a:latin typeface="Times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i="1" dirty="0">
                <a:latin typeface="Times" pitchFamily="2" charset="0"/>
                <a:cs typeface="Times New Roman" panose="02020603050405020304" pitchFamily="18" charset="0"/>
              </a:rPr>
              <a:t>v</a:t>
            </a:r>
            <a:r>
              <a:rPr lang="en-US" altLang="ja-JP" i="1" baseline="-25000" dirty="0">
                <a:latin typeface="Times" pitchFamily="2" charset="0"/>
                <a:cs typeface="Times New Roman" panose="02020603050405020304" pitchFamily="18" charset="0"/>
              </a:rPr>
              <a:t>i</a:t>
            </a:r>
            <a:r>
              <a:rPr lang="en-US" altLang="ja-JP" baseline="30000" dirty="0">
                <a:latin typeface="Times" pitchFamily="2" charset="0"/>
                <a:cs typeface="Times New Roman" panose="02020603050405020304" pitchFamily="18" charset="0"/>
              </a:rPr>
              <a:t>(2)</a:t>
            </a:r>
            <a:r>
              <a:rPr lang="en-US" altLang="ja-JP" dirty="0">
                <a:latin typeface="Times" pitchFamily="2" charset="0"/>
                <a:cs typeface="Times New Roman" panose="02020603050405020304" pitchFamily="18" charset="0"/>
              </a:rPr>
              <a:t>, …, </a:t>
            </a:r>
            <a:r>
              <a:rPr lang="en-US" altLang="ja-JP" i="1" dirty="0">
                <a:latin typeface="Times" pitchFamily="2" charset="0"/>
                <a:cs typeface="Times New Roman" panose="02020603050405020304" pitchFamily="18" charset="0"/>
              </a:rPr>
              <a:t>v</a:t>
            </a:r>
            <a:r>
              <a:rPr lang="en-US" altLang="ja-JP" i="1" baseline="-25000" dirty="0">
                <a:latin typeface="Times" pitchFamily="2" charset="0"/>
                <a:cs typeface="Times New Roman" panose="02020603050405020304" pitchFamily="18" charset="0"/>
              </a:rPr>
              <a:t>i</a:t>
            </a:r>
            <a:r>
              <a:rPr lang="en-US" altLang="ja-JP" baseline="30000" dirty="0">
                <a:latin typeface="Times" pitchFamily="2" charset="0"/>
                <a:cs typeface="Times New Roman" panose="02020603050405020304" pitchFamily="18" charset="0"/>
              </a:rPr>
              <a:t>(</a:t>
            </a:r>
            <a:r>
              <a:rPr lang="en-US" altLang="ja-JP" i="1" baseline="30000" dirty="0">
                <a:latin typeface="Times" pitchFamily="2" charset="0"/>
                <a:cs typeface="Times New Roman" panose="02020603050405020304" pitchFamily="18" charset="0"/>
              </a:rPr>
              <a:t>d</a:t>
            </a:r>
            <a:r>
              <a:rPr lang="en-US" altLang="ja-JP" baseline="30000" dirty="0">
                <a:latin typeface="Times" pitchFamily="2" charset="0"/>
                <a:cs typeface="Times New Roman" panose="02020603050405020304" pitchFamily="18" charset="0"/>
              </a:rPr>
              <a:t>-1)</a:t>
            </a:r>
            <a:r>
              <a:rPr lang="en-US" altLang="ja-JP" dirty="0">
                <a:latin typeface="Times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i="1" dirty="0">
                <a:latin typeface="Times" pitchFamily="2" charset="0"/>
                <a:cs typeface="Times New Roman" panose="02020603050405020304" pitchFamily="18" charset="0"/>
              </a:rPr>
              <a:t>v</a:t>
            </a:r>
            <a:r>
              <a:rPr lang="en-US" altLang="ja-JP" i="1" baseline="-25000" dirty="0">
                <a:latin typeface="Times" pitchFamily="2" charset="0"/>
                <a:cs typeface="Times New Roman" panose="02020603050405020304" pitchFamily="18" charset="0"/>
              </a:rPr>
              <a:t>i</a:t>
            </a:r>
            <a:r>
              <a:rPr lang="en-US" altLang="ja-JP" baseline="30000" dirty="0">
                <a:latin typeface="Times" pitchFamily="2" charset="0"/>
                <a:cs typeface="Times New Roman" panose="02020603050405020304" pitchFamily="18" charset="0"/>
              </a:rPr>
              <a:t>(</a:t>
            </a:r>
            <a:r>
              <a:rPr lang="en-US" altLang="ja-JP" i="1" baseline="30000" dirty="0">
                <a:latin typeface="Times" pitchFamily="2" charset="0"/>
                <a:cs typeface="Times New Roman" panose="02020603050405020304" pitchFamily="18" charset="0"/>
              </a:rPr>
              <a:t>d</a:t>
            </a:r>
            <a:r>
              <a:rPr lang="en-US" altLang="ja-JP" baseline="30000" dirty="0">
                <a:latin typeface="Times" pitchFamily="2" charset="0"/>
                <a:cs typeface="Times New Roman" panose="02020603050405020304" pitchFamily="18" charset="0"/>
              </a:rPr>
              <a:t>)</a:t>
            </a:r>
            <a:r>
              <a:rPr lang="en-US" altLang="ja-JP" dirty="0">
                <a:latin typeface="Times" pitchFamily="2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B28F02E-406D-024A-A4E4-D8AA934DBC08}"/>
              </a:ext>
            </a:extLst>
          </p:cNvPr>
          <p:cNvSpPr txBox="1"/>
          <p:nvPr/>
        </p:nvSpPr>
        <p:spPr>
          <a:xfrm>
            <a:off x="8637686" y="5391633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altLang="ja-JP" dirty="0">
                <a:latin typeface="Times" pitchFamily="2" charset="0"/>
                <a:cs typeface="Times New Roman" panose="02020603050405020304" pitchFamily="18" charset="0"/>
              </a:rPr>
              <a:t>2</a:t>
            </a:r>
            <a:r>
              <a:rPr lang="ja-JP" altLang="en-US">
                <a:latin typeface="Times" pitchFamily="2" charset="0"/>
                <a:cs typeface="Times New Roman" panose="02020603050405020304" pitchFamily="18" charset="0"/>
              </a:rPr>
              <a:t>次元データ</a:t>
            </a:r>
            <a:endParaRPr lang="en-US" altLang="ja-JP" dirty="0">
              <a:latin typeface="Times" pitchFamily="2" charset="0"/>
              <a:cs typeface="Times New Roman" panose="02020603050405020304" pitchFamily="18" charset="0"/>
            </a:endParaRPr>
          </a:p>
          <a:p>
            <a:pPr lvl="1"/>
            <a:r>
              <a:rPr lang="en-US" altLang="ja-JP" dirty="0">
                <a:latin typeface="Times" pitchFamily="2" charset="0"/>
                <a:cs typeface="Times New Roman" panose="02020603050405020304" pitchFamily="18" charset="0"/>
              </a:rPr>
              <a:t> </a:t>
            </a:r>
            <a:r>
              <a:rPr lang="en-US" altLang="ja-JP" i="1" dirty="0">
                <a:latin typeface="Times" pitchFamily="2" charset="0"/>
                <a:cs typeface="Times New Roman" panose="02020603050405020304" pitchFamily="18" charset="0"/>
              </a:rPr>
              <a:t>m</a:t>
            </a:r>
            <a:r>
              <a:rPr lang="en-US" altLang="ja-JP" i="1" baseline="-25000" dirty="0">
                <a:latin typeface="Times" pitchFamily="2" charset="0"/>
                <a:cs typeface="Times New Roman" panose="02020603050405020304" pitchFamily="18" charset="0"/>
              </a:rPr>
              <a:t>i</a:t>
            </a:r>
            <a:r>
              <a:rPr lang="en-US" altLang="ja-JP" dirty="0">
                <a:latin typeface="Times" pitchFamily="2" charset="0"/>
                <a:cs typeface="Times New Roman" panose="02020603050405020304" pitchFamily="18" charset="0"/>
              </a:rPr>
              <a:t> = {</a:t>
            </a:r>
            <a:r>
              <a:rPr lang="en-US" altLang="ja-JP" i="1" dirty="0" err="1">
                <a:latin typeface="Times" pitchFamily="2" charset="0"/>
                <a:cs typeface="Times New Roman" panose="02020603050405020304" pitchFamily="18" charset="0"/>
              </a:rPr>
              <a:t>u</a:t>
            </a:r>
            <a:r>
              <a:rPr lang="en-US" altLang="ja-JP" i="1" baseline="-25000" dirty="0" err="1">
                <a:latin typeface="Times" pitchFamily="2" charset="0"/>
                <a:cs typeface="Times New Roman" panose="02020603050405020304" pitchFamily="18" charset="0"/>
              </a:rPr>
              <a:t>i</a:t>
            </a:r>
            <a:r>
              <a:rPr lang="en-US" altLang="ja-JP" baseline="30000" dirty="0">
                <a:latin typeface="Times" pitchFamily="2" charset="0"/>
                <a:cs typeface="Times New Roman" panose="02020603050405020304" pitchFamily="18" charset="0"/>
              </a:rPr>
              <a:t>(1)</a:t>
            </a:r>
            <a:r>
              <a:rPr lang="en-US" altLang="ja-JP" dirty="0">
                <a:latin typeface="Times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i="1" dirty="0" err="1">
                <a:latin typeface="Times" pitchFamily="2" charset="0"/>
                <a:cs typeface="Times New Roman" panose="02020603050405020304" pitchFamily="18" charset="0"/>
              </a:rPr>
              <a:t>u</a:t>
            </a:r>
            <a:r>
              <a:rPr lang="en-US" altLang="ja-JP" i="1" baseline="-25000" dirty="0" err="1">
                <a:latin typeface="Times" pitchFamily="2" charset="0"/>
                <a:cs typeface="Times New Roman" panose="02020603050405020304" pitchFamily="18" charset="0"/>
              </a:rPr>
              <a:t>i</a:t>
            </a:r>
            <a:r>
              <a:rPr lang="en-US" altLang="ja-JP" baseline="30000" dirty="0">
                <a:latin typeface="Times" pitchFamily="2" charset="0"/>
                <a:cs typeface="Times New Roman" panose="02020603050405020304" pitchFamily="18" charset="0"/>
              </a:rPr>
              <a:t>(2)</a:t>
            </a:r>
            <a:r>
              <a:rPr lang="en-US" altLang="ja-JP" dirty="0">
                <a:latin typeface="Times" pitchFamily="2" charset="0"/>
                <a:cs typeface="Times New Roman" panose="02020603050405020304" pitchFamily="18" charset="0"/>
              </a:rPr>
              <a:t>}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81C6DC9-EC36-AC46-8240-5DC8686DB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7630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8294DB-DFA4-0145-8558-1477B7311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次元削減を利用したテンソルデータ解析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86CA1C-8ACC-7345-B9EF-FFAAE79D2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b="1"/>
              <a:t>多重次元削減</a:t>
            </a:r>
            <a:endParaRPr kumimoji="1" lang="en-US" altLang="ja-JP" b="1" dirty="0"/>
          </a:p>
          <a:p>
            <a:pPr lvl="1">
              <a:buFont typeface="Wingdings" pitchFamily="2" charset="2"/>
              <a:buChar char="ü"/>
            </a:pPr>
            <a:r>
              <a:rPr lang="ja-JP" altLang="en-US"/>
              <a:t>テンソルデータの基準軸を決め次元削減を適用する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kumimoji="1" lang="ja-JP" altLang="en-US"/>
              <a:t>複数の基準軸を選択し次元削減結果をプロットする</a:t>
            </a:r>
            <a:endParaRPr kumimoji="1" lang="en-US" altLang="ja-JP" dirty="0"/>
          </a:p>
        </p:txBody>
      </p: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65624183-6B07-FB4A-B9AC-98730B6A9413}"/>
              </a:ext>
            </a:extLst>
          </p:cNvPr>
          <p:cNvGrpSpPr/>
          <p:nvPr/>
        </p:nvGrpSpPr>
        <p:grpSpPr>
          <a:xfrm>
            <a:off x="502537" y="3630903"/>
            <a:ext cx="2688751" cy="2561323"/>
            <a:chOff x="502537" y="3596178"/>
            <a:chExt cx="2688751" cy="2561323"/>
          </a:xfrm>
        </p:grpSpPr>
        <p:sp>
          <p:nvSpPr>
            <p:cNvPr id="22" name="直方体 21">
              <a:extLst>
                <a:ext uri="{FF2B5EF4-FFF2-40B4-BE49-F238E27FC236}">
                  <a16:creationId xmlns:a16="http://schemas.microsoft.com/office/drawing/2014/main" id="{4A472051-2268-1A42-AE0E-6EC9C7B474A1}"/>
                </a:ext>
              </a:extLst>
            </p:cNvPr>
            <p:cNvSpPr/>
            <p:nvPr/>
          </p:nvSpPr>
          <p:spPr>
            <a:xfrm>
              <a:off x="502537" y="3596178"/>
              <a:ext cx="2171702" cy="2171702"/>
            </a:xfrm>
            <a:prstGeom prst="cub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テキスト ボックス 24">
                  <a:extLst>
                    <a:ext uri="{FF2B5EF4-FFF2-40B4-BE49-F238E27FC236}">
                      <a16:creationId xmlns:a16="http://schemas.microsoft.com/office/drawing/2014/main" id="{B40B8214-F14C-C34E-84F0-C122221A28AC}"/>
                    </a:ext>
                  </a:extLst>
                </p:cNvPr>
                <p:cNvSpPr txBox="1"/>
                <p:nvPr/>
              </p:nvSpPr>
              <p:spPr>
                <a:xfrm>
                  <a:off x="1052062" y="4682029"/>
                  <a:ext cx="474489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ja-JP" altLang="en-US" sz="3200" i="1" smtClean="0">
                            <a:latin typeface="Cambria Math" panose="02040503050406030204" pitchFamily="18" charset="0"/>
                          </a:rPr>
                          <m:t>𝒜</m:t>
                        </m:r>
                      </m:oMath>
                    </m:oMathPara>
                  </a14:m>
                  <a:endParaRPr kumimoji="1" lang="ja-JP" altLang="en-US" sz="3200"/>
                </a:p>
              </p:txBody>
            </p:sp>
          </mc:Choice>
          <mc:Fallback xmlns="">
            <p:sp>
              <p:nvSpPr>
                <p:cNvPr id="25" name="テキスト ボックス 24">
                  <a:extLst>
                    <a:ext uri="{FF2B5EF4-FFF2-40B4-BE49-F238E27FC236}">
                      <a16:creationId xmlns:a16="http://schemas.microsoft.com/office/drawing/2014/main" id="{B40B8214-F14C-C34E-84F0-C122221A28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062" y="4682029"/>
                  <a:ext cx="474489" cy="492443"/>
                </a:xfrm>
                <a:prstGeom prst="rect">
                  <a:avLst/>
                </a:prstGeom>
                <a:blipFill>
                  <a:blip r:embed="rId2"/>
                  <a:stretch>
                    <a:fillRect l="-21053" r="-13158" b="-5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F78FF2F6-BED0-5548-9ED8-178A83BB9F4D}"/>
                </a:ext>
              </a:extLst>
            </p:cNvPr>
            <p:cNvSpPr txBox="1"/>
            <p:nvPr/>
          </p:nvSpPr>
          <p:spPr>
            <a:xfrm>
              <a:off x="1104994" y="5788169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kumimoji="1" lang="en-US" altLang="ja-JP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DC65A16C-99B1-7E44-9760-FA2C133EF121}"/>
                </a:ext>
              </a:extLst>
            </p:cNvPr>
            <p:cNvSpPr txBox="1"/>
            <p:nvPr/>
          </p:nvSpPr>
          <p:spPr>
            <a:xfrm>
              <a:off x="2460078" y="5418837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kumimoji="1" lang="en-US" altLang="ja-JP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D18079EC-743F-B84B-B359-B224CB9EF931}"/>
                </a:ext>
              </a:extLst>
            </p:cNvPr>
            <p:cNvSpPr txBox="1"/>
            <p:nvPr/>
          </p:nvSpPr>
          <p:spPr>
            <a:xfrm>
              <a:off x="2762966" y="4322842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kumimoji="1" lang="en-US" altLang="ja-JP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7D90DC75-4B88-9D43-B284-5A7CEFCD8408}"/>
              </a:ext>
            </a:extLst>
          </p:cNvPr>
          <p:cNvGrpSpPr/>
          <p:nvPr/>
        </p:nvGrpSpPr>
        <p:grpSpPr>
          <a:xfrm>
            <a:off x="3189911" y="3465109"/>
            <a:ext cx="3382149" cy="2272065"/>
            <a:chOff x="3189911" y="3465109"/>
            <a:chExt cx="3382149" cy="2272065"/>
          </a:xfrm>
        </p:grpSpPr>
        <p:sp>
          <p:nvSpPr>
            <p:cNvPr id="29" name="右矢印 28">
              <a:extLst>
                <a:ext uri="{FF2B5EF4-FFF2-40B4-BE49-F238E27FC236}">
                  <a16:creationId xmlns:a16="http://schemas.microsoft.com/office/drawing/2014/main" id="{D7A3403B-A1D1-B34C-8D9D-8D5EA3A483FD}"/>
                </a:ext>
              </a:extLst>
            </p:cNvPr>
            <p:cNvSpPr/>
            <p:nvPr/>
          </p:nvSpPr>
          <p:spPr>
            <a:xfrm>
              <a:off x="3294086" y="4668587"/>
              <a:ext cx="519115" cy="29021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54" name="グループ化 53">
              <a:extLst>
                <a:ext uri="{FF2B5EF4-FFF2-40B4-BE49-F238E27FC236}">
                  <a16:creationId xmlns:a16="http://schemas.microsoft.com/office/drawing/2014/main" id="{6A5D008B-EB68-0144-B885-4DF7D41E2290}"/>
                </a:ext>
              </a:extLst>
            </p:cNvPr>
            <p:cNvGrpSpPr/>
            <p:nvPr/>
          </p:nvGrpSpPr>
          <p:grpSpPr>
            <a:xfrm>
              <a:off x="3932227" y="3465109"/>
              <a:ext cx="2639833" cy="2272065"/>
              <a:chOff x="3932227" y="3430384"/>
              <a:chExt cx="2639833" cy="2272065"/>
            </a:xfrm>
          </p:grpSpPr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80C408CD-AB47-C14B-AA83-7FAEFB7C171D}"/>
                  </a:ext>
                </a:extLst>
              </p:cNvPr>
              <p:cNvSpPr/>
              <p:nvPr/>
            </p:nvSpPr>
            <p:spPr>
              <a:xfrm>
                <a:off x="4400358" y="3893109"/>
                <a:ext cx="2171702" cy="180934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C975A3FB-EF4E-FA46-8509-846D2D8BB69C}"/>
                  </a:ext>
                </a:extLst>
              </p:cNvPr>
              <p:cNvSpPr txBox="1"/>
              <p:nvPr/>
            </p:nvSpPr>
            <p:spPr>
              <a:xfrm>
                <a:off x="3932227" y="465570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kumimoji="1" lang="en-US" altLang="ja-JP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kumimoji="1" lang="ja-JP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テキスト ボックス 30">
                    <a:extLst>
                      <a:ext uri="{FF2B5EF4-FFF2-40B4-BE49-F238E27FC236}">
                        <a16:creationId xmlns:a16="http://schemas.microsoft.com/office/drawing/2014/main" id="{0A7E193F-898C-AD42-A525-24FEDD290D64}"/>
                      </a:ext>
                    </a:extLst>
                  </p:cNvPr>
                  <p:cNvSpPr txBox="1"/>
                  <p:nvPr/>
                </p:nvSpPr>
                <p:spPr>
                  <a:xfrm>
                    <a:off x="5009956" y="3430384"/>
                    <a:ext cx="95250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en-US" altLang="ja-JP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N</a:t>
                    </a:r>
                    <a:r>
                      <a:rPr kumimoji="1" lang="en-US" altLang="ja-JP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</a:t>
                    </a:r>
                    <a:r>
                      <a:rPr kumimoji="1" lang="en-US" altLang="ja-JP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kumimoji="1"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oMath>
                    </a14:m>
                    <a:r>
                      <a:rPr kumimoji="1" lang="en-US" altLang="ja-JP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N</a:t>
                    </a:r>
                    <a:r>
                      <a:rPr kumimoji="1" lang="en-US" altLang="ja-JP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3</a:t>
                    </a:r>
                    <a:endParaRPr kumimoji="1" lang="ja-JP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1" name="テキスト ボックス 30">
                    <a:extLst>
                      <a:ext uri="{FF2B5EF4-FFF2-40B4-BE49-F238E27FC236}">
                        <a16:creationId xmlns:a16="http://schemas.microsoft.com/office/drawing/2014/main" id="{0A7E193F-898C-AD42-A525-24FEDD290D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09956" y="3430384"/>
                    <a:ext cx="952505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5263" t="-6667" b="-23333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40CEAF11-4AA6-8248-97F3-4B8164131938}"/>
                  </a:ext>
                </a:extLst>
              </p:cNvPr>
              <p:cNvSpPr txBox="1"/>
              <p:nvPr/>
            </p:nvSpPr>
            <p:spPr>
              <a:xfrm>
                <a:off x="5203439" y="4547978"/>
                <a:ext cx="45878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2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kumimoji="1" lang="ja-JP" altLang="en-US" sz="3200" b="1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879E8A62-1C59-1D46-ACAB-1A3EF1CE0FB3}"/>
                </a:ext>
              </a:extLst>
            </p:cNvPr>
            <p:cNvSpPr txBox="1"/>
            <p:nvPr/>
          </p:nvSpPr>
          <p:spPr>
            <a:xfrm>
              <a:off x="3189911" y="505944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b="1"/>
                <a:t>展開</a:t>
              </a:r>
            </a:p>
          </p:txBody>
        </p: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C43C3C07-B41E-394D-885E-D86D5E2477E5}"/>
              </a:ext>
            </a:extLst>
          </p:cNvPr>
          <p:cNvGrpSpPr/>
          <p:nvPr/>
        </p:nvGrpSpPr>
        <p:grpSpPr>
          <a:xfrm>
            <a:off x="6696758" y="3491034"/>
            <a:ext cx="1995833" cy="2246140"/>
            <a:chOff x="6696758" y="3491034"/>
            <a:chExt cx="1995833" cy="2246140"/>
          </a:xfrm>
        </p:grpSpPr>
        <p:sp>
          <p:nvSpPr>
            <p:cNvPr id="33" name="右矢印 32">
              <a:extLst>
                <a:ext uri="{FF2B5EF4-FFF2-40B4-BE49-F238E27FC236}">
                  <a16:creationId xmlns:a16="http://schemas.microsoft.com/office/drawing/2014/main" id="{D0E91EE2-CCFB-D64F-8EC6-292DCFEC6166}"/>
                </a:ext>
              </a:extLst>
            </p:cNvPr>
            <p:cNvSpPr/>
            <p:nvPr/>
          </p:nvSpPr>
          <p:spPr>
            <a:xfrm>
              <a:off x="6772336" y="4668587"/>
              <a:ext cx="519115" cy="29021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BF949D19-B101-6040-B20F-5FB1AA32299C}"/>
                </a:ext>
              </a:extLst>
            </p:cNvPr>
            <p:cNvGrpSpPr/>
            <p:nvPr/>
          </p:nvGrpSpPr>
          <p:grpSpPr>
            <a:xfrm>
              <a:off x="7395858" y="3491034"/>
              <a:ext cx="1296733" cy="2246140"/>
              <a:chOff x="7395858" y="3456309"/>
              <a:chExt cx="1296733" cy="2246140"/>
            </a:xfrm>
          </p:grpSpPr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8B04D284-8276-654C-A2A6-618FF0BCC01C}"/>
                  </a:ext>
                </a:extLst>
              </p:cNvPr>
              <p:cNvSpPr/>
              <p:nvPr/>
            </p:nvSpPr>
            <p:spPr>
              <a:xfrm>
                <a:off x="7817232" y="3893109"/>
                <a:ext cx="875359" cy="180934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3824925C-3428-4F48-B6E1-3E41A3F8FB92}"/>
                  </a:ext>
                </a:extLst>
              </p:cNvPr>
              <p:cNvSpPr txBox="1"/>
              <p:nvPr/>
            </p:nvSpPr>
            <p:spPr>
              <a:xfrm>
                <a:off x="8001055" y="4505391"/>
                <a:ext cx="45878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2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kumimoji="1" lang="ja-JP" altLang="en-US" sz="3200" b="1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9F35113A-8098-584E-93B8-52670224B53B}"/>
                  </a:ext>
                </a:extLst>
              </p:cNvPr>
              <p:cNvSpPr txBox="1"/>
              <p:nvPr/>
            </p:nvSpPr>
            <p:spPr>
              <a:xfrm>
                <a:off x="7395858" y="4587383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kumimoji="1" lang="en-US" altLang="ja-JP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kumimoji="1" lang="ja-JP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D0815651-9CEF-4347-AD4A-D9D92C390E5F}"/>
                  </a:ext>
                </a:extLst>
              </p:cNvPr>
              <p:cNvSpPr txBox="1"/>
              <p:nvPr/>
            </p:nvSpPr>
            <p:spPr>
              <a:xfrm>
                <a:off x="8078039" y="3456309"/>
                <a:ext cx="312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kumimoji="1" lang="ja-JP" altLang="en-US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809A86FA-0833-104A-8828-D8214A12003A}"/>
                </a:ext>
              </a:extLst>
            </p:cNvPr>
            <p:cNvSpPr txBox="1"/>
            <p:nvPr/>
          </p:nvSpPr>
          <p:spPr>
            <a:xfrm>
              <a:off x="6696758" y="5059449"/>
              <a:ext cx="646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b="1"/>
                <a:t>次元</a:t>
              </a:r>
              <a:br>
                <a:rPr kumimoji="1" lang="en-US" altLang="ja-JP" b="1" dirty="0"/>
              </a:br>
              <a:r>
                <a:rPr kumimoji="1" lang="ja-JP" altLang="en-US" b="1"/>
                <a:t>削減</a:t>
              </a:r>
            </a:p>
          </p:txBody>
        </p:sp>
      </p:grp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61304769-1305-2D43-8296-B206636A86B2}"/>
              </a:ext>
            </a:extLst>
          </p:cNvPr>
          <p:cNvGrpSpPr/>
          <p:nvPr/>
        </p:nvGrpSpPr>
        <p:grpSpPr>
          <a:xfrm>
            <a:off x="8843466" y="4147551"/>
            <a:ext cx="2747549" cy="1455077"/>
            <a:chOff x="8843466" y="4147551"/>
            <a:chExt cx="2747549" cy="1455077"/>
          </a:xfrm>
        </p:grpSpPr>
        <p:sp>
          <p:nvSpPr>
            <p:cNvPr id="37" name="右矢印 36">
              <a:extLst>
                <a:ext uri="{FF2B5EF4-FFF2-40B4-BE49-F238E27FC236}">
                  <a16:creationId xmlns:a16="http://schemas.microsoft.com/office/drawing/2014/main" id="{22AA49C3-E619-1A4F-A4B3-FE4E5D00E194}"/>
                </a:ext>
              </a:extLst>
            </p:cNvPr>
            <p:cNvSpPr/>
            <p:nvPr/>
          </p:nvSpPr>
          <p:spPr>
            <a:xfrm>
              <a:off x="8953102" y="4698301"/>
              <a:ext cx="875359" cy="29021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33E3473E-2394-D44E-AFA2-831480FE86AF}"/>
                </a:ext>
              </a:extLst>
            </p:cNvPr>
            <p:cNvSpPr txBox="1"/>
            <p:nvPr/>
          </p:nvSpPr>
          <p:spPr>
            <a:xfrm>
              <a:off x="8843466" y="508448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b="1"/>
                <a:t>プロット</a:t>
              </a:r>
            </a:p>
          </p:txBody>
        </p:sp>
        <p:grpSp>
          <p:nvGrpSpPr>
            <p:cNvPr id="52" name="グループ化 51">
              <a:extLst>
                <a:ext uri="{FF2B5EF4-FFF2-40B4-BE49-F238E27FC236}">
                  <a16:creationId xmlns:a16="http://schemas.microsoft.com/office/drawing/2014/main" id="{99E8B9B2-6CDA-864C-8627-A0F138D83090}"/>
                </a:ext>
              </a:extLst>
            </p:cNvPr>
            <p:cNvGrpSpPr/>
            <p:nvPr/>
          </p:nvGrpSpPr>
          <p:grpSpPr>
            <a:xfrm>
              <a:off x="10072927" y="4147551"/>
              <a:ext cx="1518088" cy="1455077"/>
              <a:chOff x="10096223" y="4193369"/>
              <a:chExt cx="1518088" cy="1455077"/>
            </a:xfrm>
          </p:grpSpPr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3949600A-F33C-4F48-B1C4-5FBC7E36B70A}"/>
                  </a:ext>
                </a:extLst>
              </p:cNvPr>
              <p:cNvSpPr/>
              <p:nvPr/>
            </p:nvSpPr>
            <p:spPr>
              <a:xfrm>
                <a:off x="10096223" y="4193369"/>
                <a:ext cx="1518088" cy="14550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円/楕円 39">
                <a:extLst>
                  <a:ext uri="{FF2B5EF4-FFF2-40B4-BE49-F238E27FC236}">
                    <a16:creationId xmlns:a16="http://schemas.microsoft.com/office/drawing/2014/main" id="{1DB4BA28-167C-034E-910F-9BA93918F9D8}"/>
                  </a:ext>
                </a:extLst>
              </p:cNvPr>
              <p:cNvSpPr/>
              <p:nvPr/>
            </p:nvSpPr>
            <p:spPr>
              <a:xfrm>
                <a:off x="10200315" y="5168687"/>
                <a:ext cx="173620" cy="1736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円/楕円 40">
                <a:extLst>
                  <a:ext uri="{FF2B5EF4-FFF2-40B4-BE49-F238E27FC236}">
                    <a16:creationId xmlns:a16="http://schemas.microsoft.com/office/drawing/2014/main" id="{5171A3D2-ADB7-E04C-A153-2A73C04243B4}"/>
                  </a:ext>
                </a:extLst>
              </p:cNvPr>
              <p:cNvSpPr/>
              <p:nvPr/>
            </p:nvSpPr>
            <p:spPr>
              <a:xfrm>
                <a:off x="10352715" y="5321087"/>
                <a:ext cx="173620" cy="1736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円/楕円 42">
                <a:extLst>
                  <a:ext uri="{FF2B5EF4-FFF2-40B4-BE49-F238E27FC236}">
                    <a16:creationId xmlns:a16="http://schemas.microsoft.com/office/drawing/2014/main" id="{D1DC7BD1-A32B-DC4F-BEF2-18C4074BEDC6}"/>
                  </a:ext>
                </a:extLst>
              </p:cNvPr>
              <p:cNvSpPr/>
              <p:nvPr/>
            </p:nvSpPr>
            <p:spPr>
              <a:xfrm>
                <a:off x="10260803" y="4799956"/>
                <a:ext cx="173620" cy="1736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円/楕円 43">
                <a:extLst>
                  <a:ext uri="{FF2B5EF4-FFF2-40B4-BE49-F238E27FC236}">
                    <a16:creationId xmlns:a16="http://schemas.microsoft.com/office/drawing/2014/main" id="{115F0FB9-73E3-1C4B-A693-8D10E617C299}"/>
                  </a:ext>
                </a:extLst>
              </p:cNvPr>
              <p:cNvSpPr/>
              <p:nvPr/>
            </p:nvSpPr>
            <p:spPr>
              <a:xfrm>
                <a:off x="10712216" y="4791993"/>
                <a:ext cx="173620" cy="1736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円/楕円 44">
                <a:extLst>
                  <a:ext uri="{FF2B5EF4-FFF2-40B4-BE49-F238E27FC236}">
                    <a16:creationId xmlns:a16="http://schemas.microsoft.com/office/drawing/2014/main" id="{97F91D10-3008-1448-9DF7-603F25433BAA}"/>
                  </a:ext>
                </a:extLst>
              </p:cNvPr>
              <p:cNvSpPr/>
              <p:nvPr/>
            </p:nvSpPr>
            <p:spPr>
              <a:xfrm>
                <a:off x="10630655" y="4317057"/>
                <a:ext cx="173620" cy="1736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円/楕円 45">
                <a:extLst>
                  <a:ext uri="{FF2B5EF4-FFF2-40B4-BE49-F238E27FC236}">
                    <a16:creationId xmlns:a16="http://schemas.microsoft.com/office/drawing/2014/main" id="{0C12BA80-F159-0445-B70B-940E8E18EB40}"/>
                  </a:ext>
                </a:extLst>
              </p:cNvPr>
              <p:cNvSpPr/>
              <p:nvPr/>
            </p:nvSpPr>
            <p:spPr>
              <a:xfrm>
                <a:off x="11200085" y="4948010"/>
                <a:ext cx="173620" cy="17362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円/楕円 46">
                <a:extLst>
                  <a:ext uri="{FF2B5EF4-FFF2-40B4-BE49-F238E27FC236}">
                    <a16:creationId xmlns:a16="http://schemas.microsoft.com/office/drawing/2014/main" id="{F194197C-78FD-6F43-9C56-D4B73C910DF8}"/>
                  </a:ext>
                </a:extLst>
              </p:cNvPr>
              <p:cNvSpPr/>
              <p:nvPr/>
            </p:nvSpPr>
            <p:spPr>
              <a:xfrm>
                <a:off x="11144769" y="4235734"/>
                <a:ext cx="173620" cy="1736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円/楕円 47">
                <a:extLst>
                  <a:ext uri="{FF2B5EF4-FFF2-40B4-BE49-F238E27FC236}">
                    <a16:creationId xmlns:a16="http://schemas.microsoft.com/office/drawing/2014/main" id="{3459996B-2233-CD44-94F6-D331713B244B}"/>
                  </a:ext>
                </a:extLst>
              </p:cNvPr>
              <p:cNvSpPr/>
              <p:nvPr/>
            </p:nvSpPr>
            <p:spPr>
              <a:xfrm>
                <a:off x="11342428" y="4574831"/>
                <a:ext cx="173620" cy="1736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円/楕円 48">
                <a:extLst>
                  <a:ext uri="{FF2B5EF4-FFF2-40B4-BE49-F238E27FC236}">
                    <a16:creationId xmlns:a16="http://schemas.microsoft.com/office/drawing/2014/main" id="{BA31831C-A151-4C4B-9298-3C42007AB579}"/>
                  </a:ext>
                </a:extLst>
              </p:cNvPr>
              <p:cNvSpPr/>
              <p:nvPr/>
            </p:nvSpPr>
            <p:spPr>
              <a:xfrm>
                <a:off x="11318389" y="5113487"/>
                <a:ext cx="173620" cy="17362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円/楕円 49">
                <a:extLst>
                  <a:ext uri="{FF2B5EF4-FFF2-40B4-BE49-F238E27FC236}">
                    <a16:creationId xmlns:a16="http://schemas.microsoft.com/office/drawing/2014/main" id="{5554FD74-7396-9047-9A58-CAF4178CCA66}"/>
                  </a:ext>
                </a:extLst>
              </p:cNvPr>
              <p:cNvSpPr/>
              <p:nvPr/>
            </p:nvSpPr>
            <p:spPr>
              <a:xfrm>
                <a:off x="11264606" y="5292741"/>
                <a:ext cx="173620" cy="17362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円/楕円 50">
                <a:extLst>
                  <a:ext uri="{FF2B5EF4-FFF2-40B4-BE49-F238E27FC236}">
                    <a16:creationId xmlns:a16="http://schemas.microsoft.com/office/drawing/2014/main" id="{C766B3A9-23BC-9544-9260-8C52BCB6240C}"/>
                  </a:ext>
                </a:extLst>
              </p:cNvPr>
              <p:cNvSpPr/>
              <p:nvPr/>
            </p:nvSpPr>
            <p:spPr>
              <a:xfrm>
                <a:off x="11057959" y="5296529"/>
                <a:ext cx="173620" cy="17362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34AC4759-AAFD-8345-A05E-C28E7E8CD7DF}"/>
              </a:ext>
            </a:extLst>
          </p:cNvPr>
          <p:cNvSpPr txBox="1"/>
          <p:nvPr/>
        </p:nvSpPr>
        <p:spPr>
          <a:xfrm>
            <a:off x="3276404" y="6596073"/>
            <a:ext cx="89178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" altLang="ja-JP" sz="1050" dirty="0" err="1"/>
              <a:t>T.Fujiwara</a:t>
            </a:r>
            <a:r>
              <a:rPr kumimoji="1" lang="en" altLang="ja-JP" sz="1050" dirty="0"/>
              <a:t>, </a:t>
            </a:r>
            <a:r>
              <a:rPr kumimoji="1" lang="en" altLang="ja-JP" sz="1050" dirty="0" err="1"/>
              <a:t>Shilpika</a:t>
            </a:r>
            <a:r>
              <a:rPr kumimoji="1" lang="en" altLang="ja-JP" sz="1050" dirty="0"/>
              <a:t>, N. Sakamoto, </a:t>
            </a:r>
            <a:r>
              <a:rPr kumimoji="1" lang="en" altLang="ja-JP" sz="1050" dirty="0" err="1"/>
              <a:t>et.al</a:t>
            </a:r>
            <a:r>
              <a:rPr kumimoji="1" lang="en" altLang="ja-JP" sz="1050" dirty="0"/>
              <a:t>.,, A Visual Analytics Framework for Reviewing Multivariate Time-Series Data with Dimensionality Reduction, TVCG, 2020.</a:t>
            </a:r>
            <a:endParaRPr kumimoji="1" lang="ja-JP" altLang="en-US" sz="105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DD90FE-6ABA-3148-A9C8-163FBB593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4341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8294DB-DFA4-0145-8558-1477B7311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次元削減を利用したテンソルデータ解析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86CA1C-8ACC-7345-B9EF-FFAAE79D2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b="1"/>
              <a:t>多段階次元削減</a:t>
            </a:r>
            <a:endParaRPr kumimoji="1" lang="en-US" altLang="ja-JP" b="1" dirty="0"/>
          </a:p>
          <a:p>
            <a:pPr lvl="1">
              <a:buFont typeface="Wingdings" pitchFamily="2" charset="2"/>
              <a:buChar char="ü"/>
            </a:pPr>
            <a:r>
              <a:rPr lang="ja-JP" altLang="en-US"/>
              <a:t>次元削減を段階的に適用する</a:t>
            </a:r>
            <a:endParaRPr lang="en-US" altLang="ja-JP" dirty="0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02CF95F8-2819-D748-BB72-9860255FE3F3}"/>
              </a:ext>
            </a:extLst>
          </p:cNvPr>
          <p:cNvGrpSpPr/>
          <p:nvPr/>
        </p:nvGrpSpPr>
        <p:grpSpPr>
          <a:xfrm>
            <a:off x="1101489" y="2651960"/>
            <a:ext cx="7564469" cy="1918623"/>
            <a:chOff x="653008" y="2738344"/>
            <a:chExt cx="11658479" cy="2957015"/>
          </a:xfrm>
        </p:grpSpPr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CFEF5C8B-5D19-CA44-83F4-902C382A96EC}"/>
                </a:ext>
              </a:extLst>
            </p:cNvPr>
            <p:cNvGrpSpPr/>
            <p:nvPr/>
          </p:nvGrpSpPr>
          <p:grpSpPr>
            <a:xfrm>
              <a:off x="653008" y="3029018"/>
              <a:ext cx="2762658" cy="2666341"/>
              <a:chOff x="502537" y="3596178"/>
              <a:chExt cx="2762658" cy="2666341"/>
            </a:xfrm>
          </p:grpSpPr>
          <p:sp>
            <p:nvSpPr>
              <p:cNvPr id="11" name="直方体 10">
                <a:extLst>
                  <a:ext uri="{FF2B5EF4-FFF2-40B4-BE49-F238E27FC236}">
                    <a16:creationId xmlns:a16="http://schemas.microsoft.com/office/drawing/2014/main" id="{CBA4C560-598D-5045-AEFE-7DFD9EC587D4}"/>
                  </a:ext>
                </a:extLst>
              </p:cNvPr>
              <p:cNvSpPr/>
              <p:nvPr/>
            </p:nvSpPr>
            <p:spPr>
              <a:xfrm>
                <a:off x="502537" y="3596178"/>
                <a:ext cx="2171702" cy="2171702"/>
              </a:xfrm>
              <a:prstGeom prst="cub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テキスト ボックス 11">
                    <a:extLst>
                      <a:ext uri="{FF2B5EF4-FFF2-40B4-BE49-F238E27FC236}">
                        <a16:creationId xmlns:a16="http://schemas.microsoft.com/office/drawing/2014/main" id="{2ECFC2D1-9B44-514F-9AA1-CBC627F60D35}"/>
                      </a:ext>
                    </a:extLst>
                  </p:cNvPr>
                  <p:cNvSpPr txBox="1"/>
                  <p:nvPr/>
                </p:nvSpPr>
                <p:spPr>
                  <a:xfrm>
                    <a:off x="1052064" y="4604746"/>
                    <a:ext cx="547281" cy="569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ja-JP" altLang="en-US" sz="2400" i="1" smtClean="0">
                              <a:latin typeface="Cambria Math" panose="02040503050406030204" pitchFamily="18" charset="0"/>
                            </a:rPr>
                            <m:t>𝒜</m:t>
                          </m:r>
                        </m:oMath>
                      </m:oMathPara>
                    </a14:m>
                    <a:endParaRPr kumimoji="1" lang="ja-JP" altLang="en-US" sz="2400"/>
                  </a:p>
                </p:txBody>
              </p:sp>
            </mc:Choice>
            <mc:Fallback xmlns="">
              <p:sp>
                <p:nvSpPr>
                  <p:cNvPr id="12" name="テキスト ボックス 11">
                    <a:extLst>
                      <a:ext uri="{FF2B5EF4-FFF2-40B4-BE49-F238E27FC236}">
                        <a16:creationId xmlns:a16="http://schemas.microsoft.com/office/drawing/2014/main" id="{2ECFC2D1-9B44-514F-9AA1-CBC627F60D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2064" y="4604746"/>
                    <a:ext cx="547281" cy="56922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7241" r="-17241" b="-6667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82E9A949-6CB6-B24C-8EA7-8FA9ACD2B5D1}"/>
                  </a:ext>
                </a:extLst>
              </p:cNvPr>
              <p:cNvSpPr txBox="1"/>
              <p:nvPr/>
            </p:nvSpPr>
            <p:spPr>
              <a:xfrm>
                <a:off x="1031086" y="5788168"/>
                <a:ext cx="576137" cy="4743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1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kumimoji="1" lang="en-US" altLang="ja-JP" sz="1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kumimoji="1" lang="ja-JP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859F3F9F-EB71-EB4F-BA43-5550C12723F8}"/>
                  </a:ext>
                </a:extLst>
              </p:cNvPr>
              <p:cNvSpPr txBox="1"/>
              <p:nvPr/>
            </p:nvSpPr>
            <p:spPr>
              <a:xfrm>
                <a:off x="2386170" y="5418837"/>
                <a:ext cx="576137" cy="4743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1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kumimoji="1" lang="en-US" altLang="ja-JP" sz="1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kumimoji="1" lang="ja-JP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10C83E21-D78C-4D41-B332-9A5F6DC89B28}"/>
                  </a:ext>
                </a:extLst>
              </p:cNvPr>
              <p:cNvSpPr txBox="1"/>
              <p:nvPr/>
            </p:nvSpPr>
            <p:spPr>
              <a:xfrm>
                <a:off x="2689058" y="4322842"/>
                <a:ext cx="576137" cy="4743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1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kumimoji="1" lang="en-US" altLang="ja-JP" sz="1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kumimoji="1" lang="ja-JP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6" name="右矢印 15">
              <a:extLst>
                <a:ext uri="{FF2B5EF4-FFF2-40B4-BE49-F238E27FC236}">
                  <a16:creationId xmlns:a16="http://schemas.microsoft.com/office/drawing/2014/main" id="{5529713A-A82A-C14C-96F2-386B824114AE}"/>
                </a:ext>
              </a:extLst>
            </p:cNvPr>
            <p:cNvSpPr/>
            <p:nvPr/>
          </p:nvSpPr>
          <p:spPr>
            <a:xfrm>
              <a:off x="3444557" y="4066702"/>
              <a:ext cx="519115" cy="29021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42DCECD2-03F0-C244-A467-E605C574A0E3}"/>
                </a:ext>
              </a:extLst>
            </p:cNvPr>
            <p:cNvGrpSpPr/>
            <p:nvPr/>
          </p:nvGrpSpPr>
          <p:grpSpPr>
            <a:xfrm>
              <a:off x="4008791" y="2738344"/>
              <a:ext cx="2713740" cy="2396945"/>
              <a:chOff x="3858320" y="3305504"/>
              <a:chExt cx="2713740" cy="2396945"/>
            </a:xfrm>
          </p:grpSpPr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E58226A0-D1E6-514A-9011-DCF1227591B3}"/>
                  </a:ext>
                </a:extLst>
              </p:cNvPr>
              <p:cNvSpPr/>
              <p:nvPr/>
            </p:nvSpPr>
            <p:spPr>
              <a:xfrm>
                <a:off x="4400358" y="3893109"/>
                <a:ext cx="2171702" cy="180934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8381AB9F-D537-A049-9451-B57E67C121DB}"/>
                  </a:ext>
                </a:extLst>
              </p:cNvPr>
              <p:cNvSpPr txBox="1"/>
              <p:nvPr/>
            </p:nvSpPr>
            <p:spPr>
              <a:xfrm>
                <a:off x="3858320" y="4655700"/>
                <a:ext cx="576137" cy="4743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1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kumimoji="1" lang="en-US" altLang="ja-JP" sz="1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kumimoji="1" lang="ja-JP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テキスト ボックス 19">
                    <a:extLst>
                      <a:ext uri="{FF2B5EF4-FFF2-40B4-BE49-F238E27FC236}">
                        <a16:creationId xmlns:a16="http://schemas.microsoft.com/office/drawing/2014/main" id="{F81EFB18-E1F4-5148-A0F3-D10288A01474}"/>
                      </a:ext>
                    </a:extLst>
                  </p:cNvPr>
                  <p:cNvSpPr txBox="1"/>
                  <p:nvPr/>
                </p:nvSpPr>
                <p:spPr>
                  <a:xfrm>
                    <a:off x="4884378" y="3305504"/>
                    <a:ext cx="1203663" cy="47435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en-US" altLang="ja-JP" sz="14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N</a:t>
                    </a:r>
                    <a:r>
                      <a:rPr kumimoji="1" lang="en-US" altLang="ja-JP" sz="1400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</a:t>
                    </a:r>
                    <a:r>
                      <a:rPr kumimoji="1" lang="en-US" altLang="ja-JP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kumimoji="1" lang="en-US" altLang="ja-JP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oMath>
                    </a14:m>
                    <a:r>
                      <a:rPr kumimoji="1" lang="en-US" altLang="ja-JP" sz="14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N</a:t>
                    </a:r>
                    <a:r>
                      <a:rPr kumimoji="1" lang="en-US" altLang="ja-JP" sz="1400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3</a:t>
                    </a:r>
                    <a:endParaRPr kumimoji="1" lang="ja-JP" altLang="en-US" sz="14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0" name="テキスト ボックス 19">
                    <a:extLst>
                      <a:ext uri="{FF2B5EF4-FFF2-40B4-BE49-F238E27FC236}">
                        <a16:creationId xmlns:a16="http://schemas.microsoft.com/office/drawing/2014/main" id="{F81EFB18-E1F4-5148-A0F3-D10288A014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84378" y="3305504"/>
                    <a:ext cx="1203663" cy="47435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613" t="-3846" b="-1923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F982DAC7-0A0F-CF41-9C7B-4754A98F5C82}"/>
                  </a:ext>
                </a:extLst>
              </p:cNvPr>
              <p:cNvSpPr txBox="1"/>
              <p:nvPr/>
            </p:nvSpPr>
            <p:spPr>
              <a:xfrm>
                <a:off x="5126156" y="4470695"/>
                <a:ext cx="600843" cy="711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kumimoji="1" lang="ja-JP" alt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5" name="右矢印 24">
              <a:extLst>
                <a:ext uri="{FF2B5EF4-FFF2-40B4-BE49-F238E27FC236}">
                  <a16:creationId xmlns:a16="http://schemas.microsoft.com/office/drawing/2014/main" id="{A1753C8F-58F0-9345-BCA2-0B3AF507534B}"/>
                </a:ext>
              </a:extLst>
            </p:cNvPr>
            <p:cNvSpPr/>
            <p:nvPr/>
          </p:nvSpPr>
          <p:spPr>
            <a:xfrm>
              <a:off x="6922807" y="4066702"/>
              <a:ext cx="519115" cy="29021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17F2F7AF-F418-144C-BB21-19FD4B0630F6}"/>
                </a:ext>
              </a:extLst>
            </p:cNvPr>
            <p:cNvGrpSpPr/>
            <p:nvPr/>
          </p:nvGrpSpPr>
          <p:grpSpPr>
            <a:xfrm>
              <a:off x="7472422" y="2764271"/>
              <a:ext cx="4839065" cy="2371018"/>
              <a:chOff x="7321951" y="3331431"/>
              <a:chExt cx="4839065" cy="2371018"/>
            </a:xfrm>
          </p:grpSpPr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1E9B62DE-2326-8B41-B951-BDA4E075F3EE}"/>
                  </a:ext>
                </a:extLst>
              </p:cNvPr>
              <p:cNvSpPr/>
              <p:nvPr/>
            </p:nvSpPr>
            <p:spPr>
              <a:xfrm>
                <a:off x="7817232" y="3893109"/>
                <a:ext cx="875359" cy="180934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032E7F75-8F84-E14A-8DF9-D21C10B8A961}"/>
                  </a:ext>
                </a:extLst>
              </p:cNvPr>
              <p:cNvSpPr txBox="1"/>
              <p:nvPr/>
            </p:nvSpPr>
            <p:spPr>
              <a:xfrm>
                <a:off x="7954685" y="4443566"/>
                <a:ext cx="600843" cy="711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kumimoji="1" lang="ja-JP" alt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8AB87B24-D2E7-2F43-B937-A6181AC518BD}"/>
                  </a:ext>
                </a:extLst>
              </p:cNvPr>
              <p:cNvSpPr txBox="1"/>
              <p:nvPr/>
            </p:nvSpPr>
            <p:spPr>
              <a:xfrm>
                <a:off x="7321951" y="4587383"/>
                <a:ext cx="576137" cy="4743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1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kumimoji="1" lang="en-US" altLang="ja-JP" sz="1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kumimoji="1" lang="ja-JP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2FE054B1-0C8F-274C-82CC-837F8B9F412C}"/>
                  </a:ext>
                </a:extLst>
              </p:cNvPr>
              <p:cNvSpPr txBox="1"/>
              <p:nvPr/>
            </p:nvSpPr>
            <p:spPr>
              <a:xfrm>
                <a:off x="8013129" y="3331431"/>
                <a:ext cx="442727" cy="521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kumimoji="1" lang="ja-JP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テキスト ボックス 146">
                <a:extLst>
                  <a:ext uri="{FF2B5EF4-FFF2-40B4-BE49-F238E27FC236}">
                    <a16:creationId xmlns:a16="http://schemas.microsoft.com/office/drawing/2014/main" id="{B72B9DE5-2188-8D49-9609-D0C895AF0D6F}"/>
                  </a:ext>
                </a:extLst>
              </p:cNvPr>
              <p:cNvSpPr txBox="1"/>
              <p:nvPr/>
            </p:nvSpPr>
            <p:spPr>
              <a:xfrm>
                <a:off x="11552760" y="4911467"/>
                <a:ext cx="608256" cy="4743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1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kumimoji="1" lang="en-US" altLang="ja-JP" sz="1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kumimoji="1" lang="en-US" altLang="ja-JP" sz="1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'</a:t>
                </a:r>
                <a:endParaRPr kumimoji="1" lang="ja-JP" altLang="en-US" sz="1400" baseline="30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1" name="右矢印 30">
              <a:extLst>
                <a:ext uri="{FF2B5EF4-FFF2-40B4-BE49-F238E27FC236}">
                  <a16:creationId xmlns:a16="http://schemas.microsoft.com/office/drawing/2014/main" id="{094549E2-6B3E-5044-99EC-0FA0811CE4B1}"/>
                </a:ext>
              </a:extLst>
            </p:cNvPr>
            <p:cNvSpPr/>
            <p:nvPr/>
          </p:nvSpPr>
          <p:spPr>
            <a:xfrm>
              <a:off x="9103573" y="4096416"/>
              <a:ext cx="875359" cy="29021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35" name="グループ化 34">
              <a:extLst>
                <a:ext uri="{FF2B5EF4-FFF2-40B4-BE49-F238E27FC236}">
                  <a16:creationId xmlns:a16="http://schemas.microsoft.com/office/drawing/2014/main" id="{9396F346-83C4-C641-82A4-9B8B8DD239A4}"/>
                </a:ext>
              </a:extLst>
            </p:cNvPr>
            <p:cNvGrpSpPr/>
            <p:nvPr/>
          </p:nvGrpSpPr>
          <p:grpSpPr>
            <a:xfrm>
              <a:off x="10223398" y="3545666"/>
              <a:ext cx="1518088" cy="1455077"/>
              <a:chOff x="10096223" y="4193369"/>
              <a:chExt cx="1518088" cy="1455077"/>
            </a:xfrm>
          </p:grpSpPr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CAD42A58-CB19-8E42-87A8-11D6532CD1E4}"/>
                  </a:ext>
                </a:extLst>
              </p:cNvPr>
              <p:cNvSpPr/>
              <p:nvPr/>
            </p:nvSpPr>
            <p:spPr>
              <a:xfrm>
                <a:off x="10096223" y="4193369"/>
                <a:ext cx="1518088" cy="14550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6D92823A-71DA-2041-AE25-DE83BE1C5D96}"/>
                  </a:ext>
                </a:extLst>
              </p:cNvPr>
              <p:cNvSpPr/>
              <p:nvPr/>
            </p:nvSpPr>
            <p:spPr>
              <a:xfrm>
                <a:off x="10200315" y="5168687"/>
                <a:ext cx="173620" cy="1736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円/楕円 37">
                <a:extLst>
                  <a:ext uri="{FF2B5EF4-FFF2-40B4-BE49-F238E27FC236}">
                    <a16:creationId xmlns:a16="http://schemas.microsoft.com/office/drawing/2014/main" id="{0DD113E2-4087-BE4B-9275-8D571EF80BDB}"/>
                  </a:ext>
                </a:extLst>
              </p:cNvPr>
              <p:cNvSpPr/>
              <p:nvPr/>
            </p:nvSpPr>
            <p:spPr>
              <a:xfrm>
                <a:off x="10352715" y="5321087"/>
                <a:ext cx="173620" cy="1736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円/楕円 38">
                <a:extLst>
                  <a:ext uri="{FF2B5EF4-FFF2-40B4-BE49-F238E27FC236}">
                    <a16:creationId xmlns:a16="http://schemas.microsoft.com/office/drawing/2014/main" id="{D0FA96D0-D942-C743-9F05-9D3A67B4A948}"/>
                  </a:ext>
                </a:extLst>
              </p:cNvPr>
              <p:cNvSpPr/>
              <p:nvPr/>
            </p:nvSpPr>
            <p:spPr>
              <a:xfrm>
                <a:off x="10260803" y="4799956"/>
                <a:ext cx="173620" cy="1736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円/楕円 39">
                <a:extLst>
                  <a:ext uri="{FF2B5EF4-FFF2-40B4-BE49-F238E27FC236}">
                    <a16:creationId xmlns:a16="http://schemas.microsoft.com/office/drawing/2014/main" id="{14CEE078-8630-4842-973E-1B4B8D4C2C0D}"/>
                  </a:ext>
                </a:extLst>
              </p:cNvPr>
              <p:cNvSpPr/>
              <p:nvPr/>
            </p:nvSpPr>
            <p:spPr>
              <a:xfrm>
                <a:off x="10712216" y="4791993"/>
                <a:ext cx="173620" cy="1736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円/楕円 40">
                <a:extLst>
                  <a:ext uri="{FF2B5EF4-FFF2-40B4-BE49-F238E27FC236}">
                    <a16:creationId xmlns:a16="http://schemas.microsoft.com/office/drawing/2014/main" id="{E6897418-093D-5D48-B5F9-976FC1990A18}"/>
                  </a:ext>
                </a:extLst>
              </p:cNvPr>
              <p:cNvSpPr/>
              <p:nvPr/>
            </p:nvSpPr>
            <p:spPr>
              <a:xfrm>
                <a:off x="10630655" y="4317057"/>
                <a:ext cx="173620" cy="1736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円/楕円 41">
                <a:extLst>
                  <a:ext uri="{FF2B5EF4-FFF2-40B4-BE49-F238E27FC236}">
                    <a16:creationId xmlns:a16="http://schemas.microsoft.com/office/drawing/2014/main" id="{FEC51E4E-08BC-D140-96D8-D126A43D4917}"/>
                  </a:ext>
                </a:extLst>
              </p:cNvPr>
              <p:cNvSpPr/>
              <p:nvPr/>
            </p:nvSpPr>
            <p:spPr>
              <a:xfrm>
                <a:off x="11200085" y="4948010"/>
                <a:ext cx="173620" cy="17362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円/楕円 42">
                <a:extLst>
                  <a:ext uri="{FF2B5EF4-FFF2-40B4-BE49-F238E27FC236}">
                    <a16:creationId xmlns:a16="http://schemas.microsoft.com/office/drawing/2014/main" id="{F9102CAD-2FDF-5443-A70F-04122C52D190}"/>
                  </a:ext>
                </a:extLst>
              </p:cNvPr>
              <p:cNvSpPr/>
              <p:nvPr/>
            </p:nvSpPr>
            <p:spPr>
              <a:xfrm>
                <a:off x="11144769" y="4235734"/>
                <a:ext cx="173620" cy="1736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円/楕円 43">
                <a:extLst>
                  <a:ext uri="{FF2B5EF4-FFF2-40B4-BE49-F238E27FC236}">
                    <a16:creationId xmlns:a16="http://schemas.microsoft.com/office/drawing/2014/main" id="{92409480-9493-B249-AD09-4BEE20C0FD09}"/>
                  </a:ext>
                </a:extLst>
              </p:cNvPr>
              <p:cNvSpPr/>
              <p:nvPr/>
            </p:nvSpPr>
            <p:spPr>
              <a:xfrm>
                <a:off x="11342428" y="4574831"/>
                <a:ext cx="173620" cy="1736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円/楕円 44">
                <a:extLst>
                  <a:ext uri="{FF2B5EF4-FFF2-40B4-BE49-F238E27FC236}">
                    <a16:creationId xmlns:a16="http://schemas.microsoft.com/office/drawing/2014/main" id="{B6209CD6-7C3B-8B4D-B59E-0B93C2EA3984}"/>
                  </a:ext>
                </a:extLst>
              </p:cNvPr>
              <p:cNvSpPr/>
              <p:nvPr/>
            </p:nvSpPr>
            <p:spPr>
              <a:xfrm>
                <a:off x="11318389" y="5113487"/>
                <a:ext cx="173620" cy="17362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円/楕円 45">
                <a:extLst>
                  <a:ext uri="{FF2B5EF4-FFF2-40B4-BE49-F238E27FC236}">
                    <a16:creationId xmlns:a16="http://schemas.microsoft.com/office/drawing/2014/main" id="{F1606462-7E5A-A645-AD8F-C7DBAC6F3801}"/>
                  </a:ext>
                </a:extLst>
              </p:cNvPr>
              <p:cNvSpPr/>
              <p:nvPr/>
            </p:nvSpPr>
            <p:spPr>
              <a:xfrm>
                <a:off x="11264606" y="5292741"/>
                <a:ext cx="173620" cy="17362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円/楕円 46">
                <a:extLst>
                  <a:ext uri="{FF2B5EF4-FFF2-40B4-BE49-F238E27FC236}">
                    <a16:creationId xmlns:a16="http://schemas.microsoft.com/office/drawing/2014/main" id="{EAF7ECD7-6935-A149-A5A7-A4B083B39DD8}"/>
                  </a:ext>
                </a:extLst>
              </p:cNvPr>
              <p:cNvSpPr/>
              <p:nvPr/>
            </p:nvSpPr>
            <p:spPr>
              <a:xfrm>
                <a:off x="11057959" y="5296529"/>
                <a:ext cx="173620" cy="17362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50" name="グループ化 149">
            <a:extLst>
              <a:ext uri="{FF2B5EF4-FFF2-40B4-BE49-F238E27FC236}">
                <a16:creationId xmlns:a16="http://schemas.microsoft.com/office/drawing/2014/main" id="{D739FCF5-266C-DC40-9A86-A92017F39C1F}"/>
              </a:ext>
            </a:extLst>
          </p:cNvPr>
          <p:cNvGrpSpPr/>
          <p:nvPr/>
        </p:nvGrpSpPr>
        <p:grpSpPr>
          <a:xfrm>
            <a:off x="5823775" y="4506612"/>
            <a:ext cx="5383366" cy="1555228"/>
            <a:chOff x="5823775" y="4778762"/>
            <a:chExt cx="5383366" cy="1555228"/>
          </a:xfrm>
        </p:grpSpPr>
        <p:sp>
          <p:nvSpPr>
            <p:cNvPr id="116" name="右矢印 115">
              <a:extLst>
                <a:ext uri="{FF2B5EF4-FFF2-40B4-BE49-F238E27FC236}">
                  <a16:creationId xmlns:a16="http://schemas.microsoft.com/office/drawing/2014/main" id="{7186DFD9-65C4-494A-8EAC-B00795ECA441}"/>
                </a:ext>
              </a:extLst>
            </p:cNvPr>
            <p:cNvSpPr/>
            <p:nvPr/>
          </p:nvSpPr>
          <p:spPr>
            <a:xfrm>
              <a:off x="5823775" y="5640651"/>
              <a:ext cx="336822" cy="188305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7" name="グループ化 116">
              <a:extLst>
                <a:ext uri="{FF2B5EF4-FFF2-40B4-BE49-F238E27FC236}">
                  <a16:creationId xmlns:a16="http://schemas.microsoft.com/office/drawing/2014/main" id="{9F21A09A-ACBE-2B4E-91B8-CA7A4C3990FB}"/>
                </a:ext>
              </a:extLst>
            </p:cNvPr>
            <p:cNvGrpSpPr/>
            <p:nvPr/>
          </p:nvGrpSpPr>
          <p:grpSpPr>
            <a:xfrm>
              <a:off x="6189872" y="4778762"/>
              <a:ext cx="1457149" cy="1555228"/>
              <a:chOff x="3858320" y="3305504"/>
              <a:chExt cx="2245781" cy="2396945"/>
            </a:xfrm>
          </p:grpSpPr>
          <p:sp>
            <p:nvSpPr>
              <p:cNvPr id="138" name="正方形/長方形 137">
                <a:extLst>
                  <a:ext uri="{FF2B5EF4-FFF2-40B4-BE49-F238E27FC236}">
                    <a16:creationId xmlns:a16="http://schemas.microsoft.com/office/drawing/2014/main" id="{17D5ED1E-D471-9A46-A6DA-27490C7701D3}"/>
                  </a:ext>
                </a:extLst>
              </p:cNvPr>
              <p:cNvSpPr/>
              <p:nvPr/>
            </p:nvSpPr>
            <p:spPr>
              <a:xfrm>
                <a:off x="4400358" y="3893109"/>
                <a:ext cx="1703743" cy="180934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9" name="テキスト ボックス 138">
                <a:extLst>
                  <a:ext uri="{FF2B5EF4-FFF2-40B4-BE49-F238E27FC236}">
                    <a16:creationId xmlns:a16="http://schemas.microsoft.com/office/drawing/2014/main" id="{AF2B2D48-89A3-2141-BBB2-36A6DBC1918B}"/>
                  </a:ext>
                </a:extLst>
              </p:cNvPr>
              <p:cNvSpPr txBox="1"/>
              <p:nvPr/>
            </p:nvSpPr>
            <p:spPr>
              <a:xfrm>
                <a:off x="3858320" y="4655700"/>
                <a:ext cx="576137" cy="4743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1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kumimoji="1" lang="en-US" altLang="ja-JP" sz="1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kumimoji="1" lang="ja-JP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テキスト ボックス 139">
                    <a:extLst>
                      <a:ext uri="{FF2B5EF4-FFF2-40B4-BE49-F238E27FC236}">
                        <a16:creationId xmlns:a16="http://schemas.microsoft.com/office/drawing/2014/main" id="{B3D9019D-048F-0848-8503-E5EDE27ABBF5}"/>
                      </a:ext>
                    </a:extLst>
                  </p:cNvPr>
                  <p:cNvSpPr txBox="1"/>
                  <p:nvPr/>
                </p:nvSpPr>
                <p:spPr>
                  <a:xfrm>
                    <a:off x="4868319" y="3305504"/>
                    <a:ext cx="1235782" cy="47435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en-US" altLang="ja-JP" sz="14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N</a:t>
                    </a:r>
                    <a:r>
                      <a:rPr kumimoji="1" lang="en-US" altLang="ja-JP" sz="1400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</a:t>
                    </a:r>
                    <a:r>
                      <a:rPr kumimoji="1" lang="en-US" altLang="ja-JP" sz="1400" baseline="30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'</a:t>
                    </a:r>
                    <a:r>
                      <a:rPr kumimoji="1" lang="en-US" altLang="ja-JP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kumimoji="1" lang="en-US" altLang="ja-JP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oMath>
                    </a14:m>
                    <a:r>
                      <a:rPr kumimoji="1" lang="en-US" altLang="ja-JP" sz="14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N</a:t>
                    </a:r>
                    <a:r>
                      <a:rPr kumimoji="1" lang="en-US" altLang="ja-JP" sz="1400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</a:t>
                    </a:r>
                    <a:endParaRPr kumimoji="1" lang="ja-JP" altLang="en-US" sz="14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40" name="テキスト ボックス 139">
                    <a:extLst>
                      <a:ext uri="{FF2B5EF4-FFF2-40B4-BE49-F238E27FC236}">
                        <a16:creationId xmlns:a16="http://schemas.microsoft.com/office/drawing/2014/main" id="{B3D9019D-048F-0848-8503-E5EDE27ABB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8319" y="3305504"/>
                    <a:ext cx="1235782" cy="47435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175" t="-4000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1" name="テキスト ボックス 140">
                <a:extLst>
                  <a:ext uri="{FF2B5EF4-FFF2-40B4-BE49-F238E27FC236}">
                    <a16:creationId xmlns:a16="http://schemas.microsoft.com/office/drawing/2014/main" id="{DE91B48E-F5E5-CB41-A2E5-FB5F224828A1}"/>
                  </a:ext>
                </a:extLst>
              </p:cNvPr>
              <p:cNvSpPr txBox="1"/>
              <p:nvPr/>
            </p:nvSpPr>
            <p:spPr>
              <a:xfrm>
                <a:off x="4929921" y="4470695"/>
                <a:ext cx="731785" cy="711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A'</a:t>
                </a:r>
                <a:endParaRPr kumimoji="1" lang="ja-JP" alt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8" name="右矢印 117">
              <a:extLst>
                <a:ext uri="{FF2B5EF4-FFF2-40B4-BE49-F238E27FC236}">
                  <a16:creationId xmlns:a16="http://schemas.microsoft.com/office/drawing/2014/main" id="{B000DD1E-2187-2E4D-8CBD-8C8A36E87428}"/>
                </a:ext>
              </a:extLst>
            </p:cNvPr>
            <p:cNvSpPr/>
            <p:nvPr/>
          </p:nvSpPr>
          <p:spPr>
            <a:xfrm>
              <a:off x="7779655" y="5640651"/>
              <a:ext cx="336822" cy="188305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9" name="グループ化 118">
              <a:extLst>
                <a:ext uri="{FF2B5EF4-FFF2-40B4-BE49-F238E27FC236}">
                  <a16:creationId xmlns:a16="http://schemas.microsoft.com/office/drawing/2014/main" id="{206B2442-AACC-534E-9713-1E3196EA261B}"/>
                </a:ext>
              </a:extLst>
            </p:cNvPr>
            <p:cNvGrpSpPr/>
            <p:nvPr/>
          </p:nvGrpSpPr>
          <p:grpSpPr>
            <a:xfrm>
              <a:off x="8136265" y="4795584"/>
              <a:ext cx="924050" cy="1538406"/>
              <a:chOff x="6858132" y="3331431"/>
              <a:chExt cx="1424161" cy="2371018"/>
            </a:xfrm>
          </p:grpSpPr>
          <p:sp>
            <p:nvSpPr>
              <p:cNvPr id="134" name="正方形/長方形 133">
                <a:extLst>
                  <a:ext uri="{FF2B5EF4-FFF2-40B4-BE49-F238E27FC236}">
                    <a16:creationId xmlns:a16="http://schemas.microsoft.com/office/drawing/2014/main" id="{35159DC2-C471-CE4A-A759-51DAAE03206F}"/>
                  </a:ext>
                </a:extLst>
              </p:cNvPr>
              <p:cNvSpPr/>
              <p:nvPr/>
            </p:nvSpPr>
            <p:spPr>
              <a:xfrm>
                <a:off x="7406933" y="3893109"/>
                <a:ext cx="875360" cy="180934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5" name="テキスト ボックス 134">
                <a:extLst>
                  <a:ext uri="{FF2B5EF4-FFF2-40B4-BE49-F238E27FC236}">
                    <a16:creationId xmlns:a16="http://schemas.microsoft.com/office/drawing/2014/main" id="{95DF9BA3-AA74-F847-8100-20392C9A602C}"/>
                  </a:ext>
                </a:extLst>
              </p:cNvPr>
              <p:cNvSpPr txBox="1"/>
              <p:nvPr/>
            </p:nvSpPr>
            <p:spPr>
              <a:xfrm>
                <a:off x="7544386" y="4443566"/>
                <a:ext cx="731785" cy="711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B'</a:t>
                </a:r>
                <a:endParaRPr kumimoji="1" lang="ja-JP" alt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6" name="テキスト ボックス 135">
                <a:extLst>
                  <a:ext uri="{FF2B5EF4-FFF2-40B4-BE49-F238E27FC236}">
                    <a16:creationId xmlns:a16="http://schemas.microsoft.com/office/drawing/2014/main" id="{D8AD50A9-FBE4-D042-8393-C77849010485}"/>
                  </a:ext>
                </a:extLst>
              </p:cNvPr>
              <p:cNvSpPr txBox="1"/>
              <p:nvPr/>
            </p:nvSpPr>
            <p:spPr>
              <a:xfrm>
                <a:off x="6858132" y="4587383"/>
                <a:ext cx="576137" cy="4743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1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kumimoji="1" lang="en-US" altLang="ja-JP" sz="1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kumimoji="1" lang="ja-JP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7" name="テキスト ボックス 136">
                <a:extLst>
                  <a:ext uri="{FF2B5EF4-FFF2-40B4-BE49-F238E27FC236}">
                    <a16:creationId xmlns:a16="http://schemas.microsoft.com/office/drawing/2014/main" id="{BF5F4F9C-B720-E845-A4D3-602E51BA9681}"/>
                  </a:ext>
                </a:extLst>
              </p:cNvPr>
              <p:cNvSpPr txBox="1"/>
              <p:nvPr/>
            </p:nvSpPr>
            <p:spPr>
              <a:xfrm>
                <a:off x="7602831" y="3331431"/>
                <a:ext cx="442727" cy="521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kumimoji="1" lang="ja-JP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20" name="右矢印 119">
              <a:extLst>
                <a:ext uri="{FF2B5EF4-FFF2-40B4-BE49-F238E27FC236}">
                  <a16:creationId xmlns:a16="http://schemas.microsoft.com/office/drawing/2014/main" id="{759F016B-67EC-7A49-9428-3E6631475698}"/>
                </a:ext>
              </a:extLst>
            </p:cNvPr>
            <p:cNvSpPr/>
            <p:nvPr/>
          </p:nvSpPr>
          <p:spPr>
            <a:xfrm>
              <a:off x="9495562" y="5659930"/>
              <a:ext cx="567967" cy="188305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21" name="グループ化 120">
              <a:extLst>
                <a:ext uri="{FF2B5EF4-FFF2-40B4-BE49-F238E27FC236}">
                  <a16:creationId xmlns:a16="http://schemas.microsoft.com/office/drawing/2014/main" id="{735003FD-3021-6541-87D7-665A6BFD458E}"/>
                </a:ext>
              </a:extLst>
            </p:cNvPr>
            <p:cNvGrpSpPr/>
            <p:nvPr/>
          </p:nvGrpSpPr>
          <p:grpSpPr>
            <a:xfrm>
              <a:off x="10222147" y="5302583"/>
              <a:ext cx="984994" cy="944109"/>
              <a:chOff x="10096223" y="4193369"/>
              <a:chExt cx="1518088" cy="1455077"/>
            </a:xfrm>
          </p:grpSpPr>
          <p:sp>
            <p:nvSpPr>
              <p:cNvPr id="122" name="正方形/長方形 121">
                <a:extLst>
                  <a:ext uri="{FF2B5EF4-FFF2-40B4-BE49-F238E27FC236}">
                    <a16:creationId xmlns:a16="http://schemas.microsoft.com/office/drawing/2014/main" id="{6D130842-4F4A-E544-848A-EFAA34FC9A61}"/>
                  </a:ext>
                </a:extLst>
              </p:cNvPr>
              <p:cNvSpPr/>
              <p:nvPr/>
            </p:nvSpPr>
            <p:spPr>
              <a:xfrm>
                <a:off x="10096223" y="4193369"/>
                <a:ext cx="1518088" cy="14550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3" name="円/楕円 122">
                <a:extLst>
                  <a:ext uri="{FF2B5EF4-FFF2-40B4-BE49-F238E27FC236}">
                    <a16:creationId xmlns:a16="http://schemas.microsoft.com/office/drawing/2014/main" id="{DCF02362-81E2-8B49-B424-EFBA009F2A8C}"/>
                  </a:ext>
                </a:extLst>
              </p:cNvPr>
              <p:cNvSpPr/>
              <p:nvPr/>
            </p:nvSpPr>
            <p:spPr>
              <a:xfrm>
                <a:off x="10200315" y="5168687"/>
                <a:ext cx="173620" cy="17362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7" name="円/楕円 126">
                <a:extLst>
                  <a:ext uri="{FF2B5EF4-FFF2-40B4-BE49-F238E27FC236}">
                    <a16:creationId xmlns:a16="http://schemas.microsoft.com/office/drawing/2014/main" id="{0AABFAFE-8792-4544-BFBD-9937FA57EBAA}"/>
                  </a:ext>
                </a:extLst>
              </p:cNvPr>
              <p:cNvSpPr/>
              <p:nvPr/>
            </p:nvSpPr>
            <p:spPr>
              <a:xfrm>
                <a:off x="10380910" y="5066302"/>
                <a:ext cx="173619" cy="17362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8" name="円/楕円 127">
                <a:extLst>
                  <a:ext uri="{FF2B5EF4-FFF2-40B4-BE49-F238E27FC236}">
                    <a16:creationId xmlns:a16="http://schemas.microsoft.com/office/drawing/2014/main" id="{7A8071DE-9F22-FC43-A10C-D8C77EDB840F}"/>
                  </a:ext>
                </a:extLst>
              </p:cNvPr>
              <p:cNvSpPr/>
              <p:nvPr/>
            </p:nvSpPr>
            <p:spPr>
              <a:xfrm>
                <a:off x="10343799" y="4876652"/>
                <a:ext cx="173619" cy="17362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9" name="円/楕円 128">
                <a:extLst>
                  <a:ext uri="{FF2B5EF4-FFF2-40B4-BE49-F238E27FC236}">
                    <a16:creationId xmlns:a16="http://schemas.microsoft.com/office/drawing/2014/main" id="{72B026AF-0C4D-D349-BFEB-2B7FF094E1F1}"/>
                  </a:ext>
                </a:extLst>
              </p:cNvPr>
              <p:cNvSpPr/>
              <p:nvPr/>
            </p:nvSpPr>
            <p:spPr>
              <a:xfrm>
                <a:off x="11144769" y="4235734"/>
                <a:ext cx="173620" cy="1736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円/楕円 129">
                <a:extLst>
                  <a:ext uri="{FF2B5EF4-FFF2-40B4-BE49-F238E27FC236}">
                    <a16:creationId xmlns:a16="http://schemas.microsoft.com/office/drawing/2014/main" id="{DBD8EB4E-DBD2-FA48-9CC2-DE340AFC7F6C}"/>
                  </a:ext>
                </a:extLst>
              </p:cNvPr>
              <p:cNvSpPr/>
              <p:nvPr/>
            </p:nvSpPr>
            <p:spPr>
              <a:xfrm>
                <a:off x="11003484" y="4521308"/>
                <a:ext cx="173619" cy="1736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1" name="円/楕円 130">
                <a:extLst>
                  <a:ext uri="{FF2B5EF4-FFF2-40B4-BE49-F238E27FC236}">
                    <a16:creationId xmlns:a16="http://schemas.microsoft.com/office/drawing/2014/main" id="{F962F892-ACB6-E548-815B-D2102B4F5D92}"/>
                  </a:ext>
                </a:extLst>
              </p:cNvPr>
              <p:cNvSpPr/>
              <p:nvPr/>
            </p:nvSpPr>
            <p:spPr>
              <a:xfrm>
                <a:off x="11318388" y="5238364"/>
                <a:ext cx="173619" cy="1736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2" name="円/楕円 131">
                <a:extLst>
                  <a:ext uri="{FF2B5EF4-FFF2-40B4-BE49-F238E27FC236}">
                    <a16:creationId xmlns:a16="http://schemas.microsoft.com/office/drawing/2014/main" id="{6BEF1EA0-B208-0240-8F2F-6EC6748383D3}"/>
                  </a:ext>
                </a:extLst>
              </p:cNvPr>
              <p:cNvSpPr/>
              <p:nvPr/>
            </p:nvSpPr>
            <p:spPr>
              <a:xfrm>
                <a:off x="10854304" y="5364099"/>
                <a:ext cx="173619" cy="1736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3" name="円/楕円 132">
                <a:extLst>
                  <a:ext uri="{FF2B5EF4-FFF2-40B4-BE49-F238E27FC236}">
                    <a16:creationId xmlns:a16="http://schemas.microsoft.com/office/drawing/2014/main" id="{5C854B1D-EA0B-014A-8561-8AD074612487}"/>
                  </a:ext>
                </a:extLst>
              </p:cNvPr>
              <p:cNvSpPr/>
              <p:nvPr/>
            </p:nvSpPr>
            <p:spPr>
              <a:xfrm>
                <a:off x="11057958" y="4921909"/>
                <a:ext cx="173619" cy="1736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49" name="グループ化 148">
            <a:extLst>
              <a:ext uri="{FF2B5EF4-FFF2-40B4-BE49-F238E27FC236}">
                <a16:creationId xmlns:a16="http://schemas.microsoft.com/office/drawing/2014/main" id="{A6D5A4AE-EC63-4F49-91A2-D4FE15695D2C}"/>
              </a:ext>
            </a:extLst>
          </p:cNvPr>
          <p:cNvGrpSpPr/>
          <p:nvPr/>
        </p:nvGrpSpPr>
        <p:grpSpPr>
          <a:xfrm>
            <a:off x="4197367" y="4119890"/>
            <a:ext cx="3606256" cy="2414205"/>
            <a:chOff x="4197367" y="4283180"/>
            <a:chExt cx="3606256" cy="2414205"/>
          </a:xfrm>
        </p:grpSpPr>
        <p:grpSp>
          <p:nvGrpSpPr>
            <p:cNvPr id="115" name="グループ化 114">
              <a:extLst>
                <a:ext uri="{FF2B5EF4-FFF2-40B4-BE49-F238E27FC236}">
                  <a16:creationId xmlns:a16="http://schemas.microsoft.com/office/drawing/2014/main" id="{0E33DBD9-A015-834D-A398-563A5D439B13}"/>
                </a:ext>
              </a:extLst>
            </p:cNvPr>
            <p:cNvGrpSpPr/>
            <p:nvPr/>
          </p:nvGrpSpPr>
          <p:grpSpPr>
            <a:xfrm>
              <a:off x="4197367" y="4967362"/>
              <a:ext cx="1607663" cy="1730023"/>
              <a:chOff x="787440" y="3596178"/>
              <a:chExt cx="2477755" cy="2666341"/>
            </a:xfrm>
          </p:grpSpPr>
          <p:sp>
            <p:nvSpPr>
              <p:cNvPr id="142" name="直方体 141">
                <a:extLst>
                  <a:ext uri="{FF2B5EF4-FFF2-40B4-BE49-F238E27FC236}">
                    <a16:creationId xmlns:a16="http://schemas.microsoft.com/office/drawing/2014/main" id="{9CAAB31B-0B81-3346-A799-270DEF05C4DF}"/>
                  </a:ext>
                </a:extLst>
              </p:cNvPr>
              <p:cNvSpPr/>
              <p:nvPr/>
            </p:nvSpPr>
            <p:spPr>
              <a:xfrm>
                <a:off x="787440" y="3596178"/>
                <a:ext cx="1886798" cy="2171701"/>
              </a:xfrm>
              <a:prstGeom prst="cub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3" name="テキスト ボックス 142">
                    <a:extLst>
                      <a:ext uri="{FF2B5EF4-FFF2-40B4-BE49-F238E27FC236}">
                        <a16:creationId xmlns:a16="http://schemas.microsoft.com/office/drawing/2014/main" id="{A4A4BC80-9B76-0647-95F9-16133AA01778}"/>
                      </a:ext>
                    </a:extLst>
                  </p:cNvPr>
                  <p:cNvSpPr txBox="1"/>
                  <p:nvPr/>
                </p:nvSpPr>
                <p:spPr>
                  <a:xfrm>
                    <a:off x="1194780" y="4604746"/>
                    <a:ext cx="652232" cy="569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ja-JP" altLang="en-US" sz="2400" i="1" smtClean="0">
                              <a:latin typeface="Cambria Math" panose="02040503050406030204" pitchFamily="18" charset="0"/>
                            </a:rPr>
                            <m:t>𝒜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oMath>
                      </m:oMathPara>
                    </a14:m>
                    <a:endParaRPr kumimoji="1" lang="ja-JP" altLang="en-US" sz="2400"/>
                  </a:p>
                </p:txBody>
              </p:sp>
            </mc:Choice>
            <mc:Fallback xmlns="">
              <p:sp>
                <p:nvSpPr>
                  <p:cNvPr id="143" name="テキスト ボックス 142">
                    <a:extLst>
                      <a:ext uri="{FF2B5EF4-FFF2-40B4-BE49-F238E27FC236}">
                        <a16:creationId xmlns:a16="http://schemas.microsoft.com/office/drawing/2014/main" id="{A4A4BC80-9B76-0647-95F9-16133AA017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94780" y="4604746"/>
                    <a:ext cx="652232" cy="56922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4706" r="-20588" b="-10000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4" name="テキスト ボックス 143">
                <a:extLst>
                  <a:ext uri="{FF2B5EF4-FFF2-40B4-BE49-F238E27FC236}">
                    <a16:creationId xmlns:a16="http://schemas.microsoft.com/office/drawing/2014/main" id="{597A1B09-B28E-4C4C-A220-B1CB3CDD8C0A}"/>
                  </a:ext>
                </a:extLst>
              </p:cNvPr>
              <p:cNvSpPr txBox="1"/>
              <p:nvPr/>
            </p:nvSpPr>
            <p:spPr>
              <a:xfrm>
                <a:off x="1015027" y="5788168"/>
                <a:ext cx="608256" cy="4743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1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kumimoji="1" lang="en-US" altLang="ja-JP" sz="1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kumimoji="1" lang="en-US" altLang="ja-JP" sz="1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'</a:t>
                </a:r>
                <a:endParaRPr kumimoji="1" lang="ja-JP" altLang="en-US" sz="1400" baseline="30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5" name="テキスト ボックス 144">
                <a:extLst>
                  <a:ext uri="{FF2B5EF4-FFF2-40B4-BE49-F238E27FC236}">
                    <a16:creationId xmlns:a16="http://schemas.microsoft.com/office/drawing/2014/main" id="{39E83808-BC1F-1A4C-A5ED-C214FAD3970A}"/>
                  </a:ext>
                </a:extLst>
              </p:cNvPr>
              <p:cNvSpPr txBox="1"/>
              <p:nvPr/>
            </p:nvSpPr>
            <p:spPr>
              <a:xfrm>
                <a:off x="2386170" y="5418837"/>
                <a:ext cx="576137" cy="4743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1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kumimoji="1" lang="en-US" altLang="ja-JP" sz="1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kumimoji="1" lang="ja-JP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99E7DB57-FA1F-4347-A484-417A119A3795}"/>
                  </a:ext>
                </a:extLst>
              </p:cNvPr>
              <p:cNvSpPr txBox="1"/>
              <p:nvPr/>
            </p:nvSpPr>
            <p:spPr>
              <a:xfrm>
                <a:off x="2689058" y="4322842"/>
                <a:ext cx="576137" cy="4743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1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kumimoji="1" lang="en-US" altLang="ja-JP" sz="1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kumimoji="1" lang="ja-JP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6" name="カギ線コネクタ 5">
              <a:extLst>
                <a:ext uri="{FF2B5EF4-FFF2-40B4-BE49-F238E27FC236}">
                  <a16:creationId xmlns:a16="http://schemas.microsoft.com/office/drawing/2014/main" id="{08D3DC0B-FD4B-B540-A5FE-B0587789FE10}"/>
                </a:ext>
              </a:extLst>
            </p:cNvPr>
            <p:cNvCxnSpPr>
              <a:cxnSpLocks/>
              <a:stCxn id="36" idx="2"/>
              <a:endCxn id="142" idx="0"/>
            </p:cNvCxnSpPr>
            <p:nvPr/>
          </p:nvCxnSpPr>
          <p:spPr>
            <a:xfrm rot="5400000">
              <a:off x="6040975" y="3204714"/>
              <a:ext cx="684182" cy="2841114"/>
            </a:xfrm>
            <a:prstGeom prst="bentConnector3">
              <a:avLst/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CFE9F06C-50DF-FC48-ADA4-8CC9CC3F59C8}"/>
              </a:ext>
            </a:extLst>
          </p:cNvPr>
          <p:cNvSpPr txBox="1"/>
          <p:nvPr/>
        </p:nvSpPr>
        <p:spPr>
          <a:xfrm>
            <a:off x="4507510" y="6596073"/>
            <a:ext cx="76867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" altLang="ja-JP" sz="1050" dirty="0" err="1"/>
              <a:t>K.Fujita</a:t>
            </a:r>
            <a:r>
              <a:rPr kumimoji="1" lang="en" altLang="ja-JP" sz="1050" dirty="0"/>
              <a:t>, N. Sakamoto, </a:t>
            </a:r>
            <a:r>
              <a:rPr kumimoji="1" lang="en" altLang="ja-JP" sz="1050" dirty="0" err="1"/>
              <a:t>et.al</a:t>
            </a:r>
            <a:r>
              <a:rPr kumimoji="1" lang="en" altLang="ja-JP" sz="1050" dirty="0"/>
              <a:t>.,, A Visual Analytics Method for Time-Series Log Data using Multiple Dimensionality Reduction, </a:t>
            </a:r>
            <a:r>
              <a:rPr kumimoji="1" lang="en" altLang="ja-JP" sz="1050" dirty="0" err="1"/>
              <a:t>AsiaSim</a:t>
            </a:r>
            <a:r>
              <a:rPr kumimoji="1" lang="en" altLang="ja-JP" sz="1050" dirty="0"/>
              <a:t> 2021.</a:t>
            </a:r>
            <a:endParaRPr kumimoji="1" lang="ja-JP" altLang="en-US" sz="105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1709EB0-E0A5-EB47-9C3D-2A986E34C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292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C8C008-789C-4D4B-99FF-651C5EC87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内容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8A7E77-B7E7-6944-B804-CCCF3ADEF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b="1">
                <a:solidFill>
                  <a:schemeClr val="bg1">
                    <a:lumMod val="85000"/>
                  </a:schemeClr>
                </a:solidFill>
              </a:rPr>
              <a:t>前半</a:t>
            </a:r>
            <a:endParaRPr kumimoji="1" lang="en-US" altLang="ja-JP" b="1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ja-JP" altLang="en-US">
                <a:solidFill>
                  <a:schemeClr val="bg1">
                    <a:lumMod val="85000"/>
                  </a:schemeClr>
                </a:solidFill>
              </a:rPr>
              <a:t>これまでの研究</a:t>
            </a:r>
            <a:endParaRPr lang="en-US" altLang="ja-JP" dirty="0">
              <a:solidFill>
                <a:schemeClr val="bg1">
                  <a:lumMod val="85000"/>
                </a:schemeClr>
              </a:solidFill>
            </a:endParaRPr>
          </a:p>
          <a:p>
            <a:pPr lvl="2"/>
            <a:r>
              <a:rPr kumimoji="1" lang="ja-JP" altLang="en-US">
                <a:solidFill>
                  <a:schemeClr val="bg1">
                    <a:lumMod val="85000"/>
                  </a:schemeClr>
                </a:solidFill>
              </a:rPr>
              <a:t>自己紹介</a:t>
            </a:r>
            <a:endParaRPr kumimoji="1" lang="en-US" altLang="ja-JP" dirty="0">
              <a:solidFill>
                <a:schemeClr val="bg1">
                  <a:lumMod val="85000"/>
                </a:schemeClr>
              </a:solidFill>
            </a:endParaRPr>
          </a:p>
          <a:p>
            <a:pPr lvl="2"/>
            <a:r>
              <a:rPr lang="ja-JP" altLang="en-US">
                <a:solidFill>
                  <a:schemeClr val="bg1">
                    <a:lumMod val="85000"/>
                  </a:schemeClr>
                </a:solidFill>
              </a:rPr>
              <a:t>研究内容</a:t>
            </a:r>
            <a:endParaRPr lang="en-US" altLang="ja-JP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r>
              <a:rPr kumimoji="1" lang="ja-JP" altLang="en-US" b="1"/>
              <a:t>後半</a:t>
            </a:r>
            <a:endParaRPr kumimoji="1" lang="en-US" altLang="ja-JP" b="1" dirty="0"/>
          </a:p>
          <a:p>
            <a:pPr lvl="1"/>
            <a:r>
              <a:rPr lang="ja-JP" altLang="en-US">
                <a:solidFill>
                  <a:schemeClr val="bg1">
                    <a:lumMod val="85000"/>
                  </a:schemeClr>
                </a:solidFill>
              </a:rPr>
              <a:t>現在の研究</a:t>
            </a:r>
            <a:endParaRPr lang="en-US" altLang="ja-JP" dirty="0">
              <a:solidFill>
                <a:schemeClr val="bg1">
                  <a:lumMod val="85000"/>
                </a:schemeClr>
              </a:solidFill>
            </a:endParaRPr>
          </a:p>
          <a:p>
            <a:pPr lvl="2"/>
            <a:r>
              <a:rPr kumimoji="1" lang="ja-JP" altLang="en-US">
                <a:solidFill>
                  <a:schemeClr val="bg1">
                    <a:lumMod val="85000"/>
                  </a:schemeClr>
                </a:solidFill>
              </a:rPr>
              <a:t>多次元時系列データの視覚</a:t>
            </a:r>
            <a:r>
              <a:rPr lang="ja-JP" altLang="en-US">
                <a:solidFill>
                  <a:schemeClr val="bg1">
                    <a:lumMod val="85000"/>
                  </a:schemeClr>
                </a:solidFill>
              </a:rPr>
              <a:t>的</a:t>
            </a:r>
            <a:r>
              <a:rPr kumimoji="1" lang="ja-JP" altLang="en-US">
                <a:solidFill>
                  <a:schemeClr val="bg1">
                    <a:lumMod val="85000"/>
                  </a:schemeClr>
                </a:solidFill>
              </a:rPr>
              <a:t>解析</a:t>
            </a:r>
            <a:endParaRPr kumimoji="1" lang="en-US" altLang="ja-JP" dirty="0">
              <a:solidFill>
                <a:schemeClr val="bg1">
                  <a:lumMod val="85000"/>
                </a:schemeClr>
              </a:solidFill>
            </a:endParaRPr>
          </a:p>
          <a:p>
            <a:pPr lvl="2"/>
            <a:r>
              <a:rPr lang="ja-JP" altLang="en-US"/>
              <a:t>事例１：スパコンログデータ解析</a:t>
            </a:r>
            <a:endParaRPr lang="en-US" altLang="ja-JP" dirty="0"/>
          </a:p>
          <a:p>
            <a:pPr lvl="2"/>
            <a:r>
              <a:rPr kumimoji="1" lang="ja-JP" altLang="en-US">
                <a:solidFill>
                  <a:schemeClr val="bg1">
                    <a:lumMod val="85000"/>
                  </a:schemeClr>
                </a:solidFill>
              </a:rPr>
              <a:t>事例２：アンサンブルデータ解析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D4F8C39-3677-3542-8E33-21FBF0719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1443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21D5BE-49EE-5E43-ADCA-5755059FE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スパコンログデータ解析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AC3C73E-1B5E-1C4B-A766-30EC6E613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b="1"/>
              <a:t>長期安定運用のためシステムの挙動理解が</a:t>
            </a:r>
            <a:r>
              <a:rPr lang="ja-JP" altLang="en-US" b="1"/>
              <a:t>重要かつ課題</a:t>
            </a:r>
            <a:endParaRPr lang="en-US" altLang="ja-JP" b="1" dirty="0"/>
          </a:p>
          <a:p>
            <a:pPr lvl="1"/>
            <a:r>
              <a:rPr kumimoji="1" lang="ja-JP" altLang="en-US"/>
              <a:t>京コンピュータのデータを利用する。</a:t>
            </a:r>
            <a:endParaRPr kumimoji="1" lang="en-US" altLang="ja-JP" dirty="0"/>
          </a:p>
          <a:p>
            <a:pPr lvl="1"/>
            <a:r>
              <a:rPr kumimoji="1" lang="ja-JP" altLang="en-US"/>
              <a:t>センサリング技術の向上により様々なログデータ（環境データ）が</a:t>
            </a:r>
            <a:br>
              <a:rPr kumimoji="1" lang="en-US" altLang="ja-JP" dirty="0"/>
            </a:br>
            <a:r>
              <a:rPr kumimoji="1" lang="ja-JP" altLang="en-US"/>
              <a:t>計測されている。</a:t>
            </a:r>
            <a:endParaRPr kumimoji="1" lang="en-US" altLang="ja-JP" dirty="0"/>
          </a:p>
          <a:p>
            <a:pPr lvl="1"/>
            <a:r>
              <a:rPr lang="ja-JP" altLang="en-US"/>
              <a:t>環境データは、</a:t>
            </a:r>
            <a:r>
              <a:rPr lang="ja-JP" altLang="en-US" b="1"/>
              <a:t>時間・空間・</a:t>
            </a:r>
            <a:br>
              <a:rPr lang="en-US" altLang="ja-JP" b="1" dirty="0"/>
            </a:br>
            <a:r>
              <a:rPr lang="ja-JP" altLang="en-US" b="1"/>
              <a:t>測定値</a:t>
            </a:r>
            <a:r>
              <a:rPr lang="ja-JP" altLang="en-US"/>
              <a:t>の属性を持つ。</a:t>
            </a:r>
            <a:endParaRPr lang="en-US" altLang="ja-JP" dirty="0"/>
          </a:p>
          <a:p>
            <a:pPr lvl="1"/>
            <a:r>
              <a:rPr kumimoji="1" lang="ja-JP" altLang="en-US"/>
              <a:t>測定値には、複数種類のデータ</a:t>
            </a:r>
            <a:br>
              <a:rPr lang="en-US" altLang="ja-JP" dirty="0"/>
            </a:br>
            <a:r>
              <a:rPr lang="ja-JP" altLang="en-US"/>
              <a:t>（</a:t>
            </a:r>
            <a:r>
              <a:rPr lang="en-US" altLang="ja-JP" dirty="0"/>
              <a:t>CPU</a:t>
            </a:r>
            <a:r>
              <a:rPr lang="ja-JP" altLang="en-US"/>
              <a:t>の温度など）が含まれる。</a:t>
            </a:r>
            <a:endParaRPr kumimoji="1" lang="en-US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059B0BA-EB3C-AD4A-8C95-7EE7638A8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496" y="3339829"/>
            <a:ext cx="5171696" cy="2926305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7853ACB-B408-FA42-AF18-127A786826A8}"/>
              </a:ext>
            </a:extLst>
          </p:cNvPr>
          <p:cNvSpPr txBox="1"/>
          <p:nvPr/>
        </p:nvSpPr>
        <p:spPr>
          <a:xfrm>
            <a:off x="3394426" y="5154976"/>
            <a:ext cx="2787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/>
              <a:t>３次テンソルデータ</a:t>
            </a:r>
            <a:endParaRPr kumimoji="1" lang="en-US" altLang="ja-JP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/>
              <a:t>時間（</a:t>
            </a:r>
            <a:r>
              <a:rPr kumimoji="1"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ja-JP" altLang="en-US"/>
              <a:t>）</a:t>
            </a:r>
            <a:endParaRPr kumimoji="1"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/>
              <a:t>空間（</a:t>
            </a:r>
            <a:r>
              <a:rPr kumimoji="1"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1" lang="ja-JP" altLang="en-US"/>
              <a:t>）</a:t>
            </a:r>
            <a:endParaRPr kumimoji="1"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/>
              <a:t>測定値（</a:t>
            </a:r>
            <a:r>
              <a:rPr kumimoji="1"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1"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1" lang="en-US" altLang="ja-JP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1" lang="en-US" altLang="ja-JP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…</a:t>
            </a:r>
            <a:r>
              <a:rPr kumimoji="1" lang="ja-JP" altLang="en-US"/>
              <a:t>）</a:t>
            </a: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4A65061D-56E1-B646-802E-195D6B08ECC5}"/>
              </a:ext>
            </a:extLst>
          </p:cNvPr>
          <p:cNvGrpSpPr/>
          <p:nvPr/>
        </p:nvGrpSpPr>
        <p:grpSpPr>
          <a:xfrm>
            <a:off x="1839947" y="5208037"/>
            <a:ext cx="1324180" cy="1371587"/>
            <a:chOff x="1549734" y="5208037"/>
            <a:chExt cx="1324180" cy="1371587"/>
          </a:xfrm>
        </p:grpSpPr>
        <p:sp>
          <p:nvSpPr>
            <p:cNvPr id="5" name="直方体 4">
              <a:extLst>
                <a:ext uri="{FF2B5EF4-FFF2-40B4-BE49-F238E27FC236}">
                  <a16:creationId xmlns:a16="http://schemas.microsoft.com/office/drawing/2014/main" id="{AF6E8969-AE7A-0842-B681-BFC2C8F7D749}"/>
                </a:ext>
              </a:extLst>
            </p:cNvPr>
            <p:cNvSpPr/>
            <p:nvPr/>
          </p:nvSpPr>
          <p:spPr>
            <a:xfrm>
              <a:off x="1549734" y="5208037"/>
              <a:ext cx="1002255" cy="1002255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12BF722-1B30-4641-A357-04CB46D7FF1C}"/>
                </a:ext>
              </a:extLst>
            </p:cNvPr>
            <p:cNvSpPr txBox="1"/>
            <p:nvPr/>
          </p:nvSpPr>
          <p:spPr>
            <a:xfrm>
              <a:off x="1764971" y="621029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kumimoji="1" lang="ja-JP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F6A56B49-A775-BD43-989A-954449738365}"/>
                </a:ext>
              </a:extLst>
            </p:cNvPr>
            <p:cNvSpPr txBox="1"/>
            <p:nvPr/>
          </p:nvSpPr>
          <p:spPr>
            <a:xfrm>
              <a:off x="2441004" y="599229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kumimoji="1" lang="ja-JP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A09BD019-3BB2-DD46-ABEE-7D4F9FDF9D83}"/>
                </a:ext>
              </a:extLst>
            </p:cNvPr>
            <p:cNvSpPr txBox="1"/>
            <p:nvPr/>
          </p:nvSpPr>
          <p:spPr>
            <a:xfrm>
              <a:off x="2548184" y="5438299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endParaRPr kumimoji="1" lang="ja-JP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スライド番号プレースホルダー 10">
            <a:extLst>
              <a:ext uri="{FF2B5EF4-FFF2-40B4-BE49-F238E27FC236}">
                <a16:creationId xmlns:a16="http://schemas.microsoft.com/office/drawing/2014/main" id="{DFDEA8E4-5FFF-044A-8DA6-E84BAD500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2765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98CDBC-2830-EF4D-AACE-5892F330B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スパコンログデータ解析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FE6BB99-DC6D-DE4F-87BC-5F2BA9108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b="1"/>
              <a:t>多段階次元削減（２段階：時間</a:t>
            </a:r>
            <a:r>
              <a:rPr kumimoji="1" lang="en-US" altLang="ja-JP" dirty="0"/>
              <a:t> </a:t>
            </a:r>
            <a:r>
              <a:rPr kumimoji="1" lang="en-US" altLang="ja-JP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ja-JP" altLang="en-US" b="1"/>
              <a:t>→</a:t>
            </a:r>
            <a:r>
              <a:rPr kumimoji="1" lang="en-US" altLang="ja-JP" b="1" dirty="0"/>
              <a:t> </a:t>
            </a:r>
            <a:r>
              <a:rPr kumimoji="1" lang="ja-JP" altLang="en-US" b="1"/>
              <a:t>位置</a:t>
            </a:r>
            <a:r>
              <a:rPr kumimoji="1" lang="en-US" altLang="ja-JP" b="1" i="1" dirty="0"/>
              <a:t> </a:t>
            </a:r>
            <a:r>
              <a:rPr kumimoji="1" lang="en-US" altLang="ja-JP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1" lang="ja-JP" altLang="en-US" b="1"/>
              <a:t>）</a:t>
            </a: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8EBB4763-7B3A-DC4A-AAA4-2D6097EEC303}"/>
              </a:ext>
            </a:extLst>
          </p:cNvPr>
          <p:cNvGrpSpPr/>
          <p:nvPr/>
        </p:nvGrpSpPr>
        <p:grpSpPr>
          <a:xfrm>
            <a:off x="1104563" y="2705761"/>
            <a:ext cx="1758055" cy="1822356"/>
            <a:chOff x="502537" y="3596178"/>
            <a:chExt cx="2709542" cy="2808646"/>
          </a:xfrm>
        </p:grpSpPr>
        <p:sp>
          <p:nvSpPr>
            <p:cNvPr id="35" name="直方体 34">
              <a:extLst>
                <a:ext uri="{FF2B5EF4-FFF2-40B4-BE49-F238E27FC236}">
                  <a16:creationId xmlns:a16="http://schemas.microsoft.com/office/drawing/2014/main" id="{1E7F22C7-4814-BB4D-9C63-22B25440B21F}"/>
                </a:ext>
              </a:extLst>
            </p:cNvPr>
            <p:cNvSpPr/>
            <p:nvPr/>
          </p:nvSpPr>
          <p:spPr>
            <a:xfrm>
              <a:off x="502537" y="3596178"/>
              <a:ext cx="2171702" cy="2171702"/>
            </a:xfrm>
            <a:prstGeom prst="cub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テキスト ボックス 35">
                  <a:extLst>
                    <a:ext uri="{FF2B5EF4-FFF2-40B4-BE49-F238E27FC236}">
                      <a16:creationId xmlns:a16="http://schemas.microsoft.com/office/drawing/2014/main" id="{4D82C4EE-CDCD-E741-9368-5BEECD2C9C1E}"/>
                    </a:ext>
                  </a:extLst>
                </p:cNvPr>
                <p:cNvSpPr txBox="1"/>
                <p:nvPr/>
              </p:nvSpPr>
              <p:spPr>
                <a:xfrm>
                  <a:off x="1052064" y="4604746"/>
                  <a:ext cx="515165" cy="569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ja-JP" alt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𝒳</m:t>
                        </m:r>
                      </m:oMath>
                    </m:oMathPara>
                  </a14:m>
                  <a:endParaRPr kumimoji="1" lang="ja-JP" altLang="en-US" sz="240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テキスト ボックス 35">
                  <a:extLst>
                    <a:ext uri="{FF2B5EF4-FFF2-40B4-BE49-F238E27FC236}">
                      <a16:creationId xmlns:a16="http://schemas.microsoft.com/office/drawing/2014/main" id="{4D82C4EE-CDCD-E741-9368-5BEECD2C9C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064" y="4604746"/>
                  <a:ext cx="515165" cy="569221"/>
                </a:xfrm>
                <a:prstGeom prst="rect">
                  <a:avLst/>
                </a:prstGeom>
                <a:blipFill>
                  <a:blip r:embed="rId2"/>
                  <a:stretch>
                    <a:fillRect l="-22222" r="-14815" b="-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9E7AC5DA-5E5B-744B-BE37-F51B40551F88}"/>
                </a:ext>
              </a:extLst>
            </p:cNvPr>
            <p:cNvSpPr txBox="1"/>
            <p:nvPr/>
          </p:nvSpPr>
          <p:spPr>
            <a:xfrm>
              <a:off x="1055792" y="5788168"/>
              <a:ext cx="526726" cy="616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kumimoji="1" lang="ja-JP" altLang="en-US" sz="2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EA842179-6438-3745-886B-5BF751E9F15E}"/>
                </a:ext>
              </a:extLst>
            </p:cNvPr>
            <p:cNvSpPr txBox="1"/>
            <p:nvPr/>
          </p:nvSpPr>
          <p:spPr>
            <a:xfrm>
              <a:off x="2455346" y="5418837"/>
              <a:ext cx="437785" cy="4743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kumimoji="1" lang="ja-JP" alt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C80C440B-A65B-1A41-9DAC-9D8ED757C475}"/>
                </a:ext>
              </a:extLst>
            </p:cNvPr>
            <p:cNvSpPr txBox="1"/>
            <p:nvPr/>
          </p:nvSpPr>
          <p:spPr>
            <a:xfrm>
              <a:off x="2742175" y="4322842"/>
              <a:ext cx="469904" cy="4743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endParaRPr kumimoji="1" lang="ja-JP" alt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6" name="グループ化 145">
            <a:extLst>
              <a:ext uri="{FF2B5EF4-FFF2-40B4-BE49-F238E27FC236}">
                <a16:creationId xmlns:a16="http://schemas.microsoft.com/office/drawing/2014/main" id="{8253798D-77A1-8842-AEB4-C36736A05CDA}"/>
              </a:ext>
            </a:extLst>
          </p:cNvPr>
          <p:cNvGrpSpPr/>
          <p:nvPr/>
        </p:nvGrpSpPr>
        <p:grpSpPr>
          <a:xfrm>
            <a:off x="2915827" y="2517161"/>
            <a:ext cx="5743587" cy="1555229"/>
            <a:chOff x="2915827" y="2517161"/>
            <a:chExt cx="5743587" cy="1555229"/>
          </a:xfrm>
        </p:grpSpPr>
        <p:sp>
          <p:nvSpPr>
            <p:cNvPr id="8" name="右矢印 7">
              <a:extLst>
                <a:ext uri="{FF2B5EF4-FFF2-40B4-BE49-F238E27FC236}">
                  <a16:creationId xmlns:a16="http://schemas.microsoft.com/office/drawing/2014/main" id="{27888C9B-FFF1-8541-B092-5D9007738216}"/>
                </a:ext>
              </a:extLst>
            </p:cNvPr>
            <p:cNvSpPr/>
            <p:nvPr/>
          </p:nvSpPr>
          <p:spPr>
            <a:xfrm>
              <a:off x="2915827" y="3379050"/>
              <a:ext cx="336822" cy="188305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89084D8C-EE69-E045-B435-415DB626A8AD}"/>
                </a:ext>
              </a:extLst>
            </p:cNvPr>
            <p:cNvGrpSpPr/>
            <p:nvPr/>
          </p:nvGrpSpPr>
          <p:grpSpPr>
            <a:xfrm>
              <a:off x="3297953" y="2517161"/>
              <a:ext cx="1744749" cy="1555229"/>
              <a:chOff x="3883025" y="3305504"/>
              <a:chExt cx="2689035" cy="2396945"/>
            </a:xfrm>
          </p:grpSpPr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4053A6C6-31A4-3D43-9CCC-7AD7A183A5FA}"/>
                  </a:ext>
                </a:extLst>
              </p:cNvPr>
              <p:cNvSpPr/>
              <p:nvPr/>
            </p:nvSpPr>
            <p:spPr>
              <a:xfrm>
                <a:off x="4400358" y="3893109"/>
                <a:ext cx="2171702" cy="1809340"/>
              </a:xfrm>
              <a:prstGeom prst="rect">
                <a:avLst/>
              </a:prstGeom>
              <a:solidFill>
                <a:srgbClr val="C0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43EA277E-552A-3C44-A5E3-C90FD0BD7ED7}"/>
                  </a:ext>
                </a:extLst>
              </p:cNvPr>
              <p:cNvSpPr txBox="1"/>
              <p:nvPr/>
            </p:nvSpPr>
            <p:spPr>
              <a:xfrm>
                <a:off x="3883025" y="4655700"/>
                <a:ext cx="526726" cy="616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b="1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kumimoji="1" lang="ja-JP" altLang="en-US" sz="200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テキスト ボックス 32">
                    <a:extLst>
                      <a:ext uri="{FF2B5EF4-FFF2-40B4-BE49-F238E27FC236}">
                        <a16:creationId xmlns:a16="http://schemas.microsoft.com/office/drawing/2014/main" id="{55A7837A-E43B-EE4A-AC4C-3D6004CF7765}"/>
                      </a:ext>
                    </a:extLst>
                  </p:cNvPr>
                  <p:cNvSpPr txBox="1"/>
                  <p:nvPr/>
                </p:nvSpPr>
                <p:spPr>
                  <a:xfrm>
                    <a:off x="5006672" y="3305504"/>
                    <a:ext cx="959075" cy="47435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en-US" altLang="ja-JP" sz="14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</a:t>
                    </a:r>
                    <a:r>
                      <a:rPr kumimoji="1" lang="en-US" altLang="ja-JP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kumimoji="1" lang="en-US" altLang="ja-JP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oMath>
                    </a14:m>
                    <a:r>
                      <a:rPr kumimoji="1" lang="en-US" altLang="ja-JP" sz="14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V</a:t>
                    </a:r>
                    <a:endParaRPr kumimoji="1" lang="ja-JP" altLang="en-US" sz="14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3" name="テキスト ボックス 32">
                    <a:extLst>
                      <a:ext uri="{FF2B5EF4-FFF2-40B4-BE49-F238E27FC236}">
                        <a16:creationId xmlns:a16="http://schemas.microsoft.com/office/drawing/2014/main" id="{55A7837A-E43B-EE4A-AC4C-3D6004CF77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06672" y="3305504"/>
                    <a:ext cx="959075" cy="47435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4000" t="-4000" r="-2000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178B5426-BE75-C448-B704-51B55DC05D01}"/>
                  </a:ext>
                </a:extLst>
              </p:cNvPr>
              <p:cNvSpPr txBox="1"/>
              <p:nvPr/>
            </p:nvSpPr>
            <p:spPr>
              <a:xfrm>
                <a:off x="5126156" y="4470695"/>
                <a:ext cx="600843" cy="711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b="1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kumimoji="1" lang="ja-JP" altLang="en-US" sz="2400" b="1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" name="右矢印 9">
              <a:extLst>
                <a:ext uri="{FF2B5EF4-FFF2-40B4-BE49-F238E27FC236}">
                  <a16:creationId xmlns:a16="http://schemas.microsoft.com/office/drawing/2014/main" id="{171B9493-6B1E-AB45-B416-D8BA8A08CF41}"/>
                </a:ext>
              </a:extLst>
            </p:cNvPr>
            <p:cNvSpPr/>
            <p:nvPr/>
          </p:nvSpPr>
          <p:spPr>
            <a:xfrm>
              <a:off x="5172649" y="3379050"/>
              <a:ext cx="336822" cy="188305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3E64EBC9-44AA-804F-936D-2DFBDA65DB4B}"/>
                </a:ext>
              </a:extLst>
            </p:cNvPr>
            <p:cNvGrpSpPr/>
            <p:nvPr/>
          </p:nvGrpSpPr>
          <p:grpSpPr>
            <a:xfrm>
              <a:off x="5569335" y="2533983"/>
              <a:ext cx="3090079" cy="1538406"/>
              <a:chOff x="7383715" y="3331431"/>
              <a:chExt cx="4762479" cy="2371018"/>
            </a:xfrm>
          </p:grpSpPr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056F891B-C54A-B84D-93DA-F1C9D63F5D78}"/>
                  </a:ext>
                </a:extLst>
              </p:cNvPr>
              <p:cNvSpPr/>
              <p:nvPr/>
            </p:nvSpPr>
            <p:spPr>
              <a:xfrm>
                <a:off x="7817232" y="3893109"/>
                <a:ext cx="875359" cy="1809340"/>
              </a:xfrm>
              <a:prstGeom prst="rect">
                <a:avLst/>
              </a:prstGeom>
              <a:solidFill>
                <a:srgbClr val="C0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71563FEC-C2BC-3B4D-BE2C-83A1C8A58714}"/>
                  </a:ext>
                </a:extLst>
              </p:cNvPr>
              <p:cNvSpPr txBox="1"/>
              <p:nvPr/>
            </p:nvSpPr>
            <p:spPr>
              <a:xfrm>
                <a:off x="7954685" y="4443566"/>
                <a:ext cx="573668" cy="711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b="1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kumimoji="1" lang="ja-JP" altLang="en-US" sz="2400" b="1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D8E270C4-2241-864F-BDB7-DD72812DD27C}"/>
                  </a:ext>
                </a:extLst>
              </p:cNvPr>
              <p:cNvSpPr txBox="1"/>
              <p:nvPr/>
            </p:nvSpPr>
            <p:spPr>
              <a:xfrm>
                <a:off x="7383715" y="4587383"/>
                <a:ext cx="452609" cy="4743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1400" b="1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kumimoji="1" lang="ja-JP" altLang="en-US" sz="140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6E86D550-2DEB-594E-AA9F-B5A6302DA160}"/>
                  </a:ext>
                </a:extLst>
              </p:cNvPr>
              <p:cNvSpPr txBox="1"/>
              <p:nvPr/>
            </p:nvSpPr>
            <p:spPr>
              <a:xfrm>
                <a:off x="8013129" y="3331431"/>
                <a:ext cx="442727" cy="521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kumimoji="1" lang="ja-JP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98E912BF-809F-1B4E-ADFC-AA3DC7D578E3}"/>
                  </a:ext>
                </a:extLst>
              </p:cNvPr>
              <p:cNvSpPr txBox="1"/>
              <p:nvPr/>
            </p:nvSpPr>
            <p:spPr>
              <a:xfrm>
                <a:off x="11567586" y="4911467"/>
                <a:ext cx="578608" cy="4743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1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kumimoji="1" lang="en-US" altLang="ja-JP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'</a:t>
                </a:r>
                <a:r>
                  <a:rPr kumimoji="1" lang="en-US" altLang="ja-JP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'</a:t>
                </a:r>
                <a:endParaRPr kumimoji="1" lang="ja-JP" altLang="en-US" sz="1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2" name="右矢印 11">
              <a:extLst>
                <a:ext uri="{FF2B5EF4-FFF2-40B4-BE49-F238E27FC236}">
                  <a16:creationId xmlns:a16="http://schemas.microsoft.com/office/drawing/2014/main" id="{DAA1A842-5891-434D-B9BB-C02E4CC6D79F}"/>
                </a:ext>
              </a:extLst>
            </p:cNvPr>
            <p:cNvSpPr/>
            <p:nvPr/>
          </p:nvSpPr>
          <p:spPr>
            <a:xfrm>
              <a:off x="6587614" y="3398329"/>
              <a:ext cx="567966" cy="188305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35F6FEBC-5E2D-0648-AEDC-1674D35ECC9C}"/>
                </a:ext>
              </a:extLst>
            </p:cNvPr>
            <p:cNvGrpSpPr/>
            <p:nvPr/>
          </p:nvGrpSpPr>
          <p:grpSpPr>
            <a:xfrm>
              <a:off x="7314199" y="3040982"/>
              <a:ext cx="984994" cy="944109"/>
              <a:chOff x="10096223" y="4193369"/>
              <a:chExt cx="1518088" cy="1455077"/>
            </a:xfrm>
          </p:grpSpPr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0D35FD3A-1801-4142-86AA-9B01A6209E06}"/>
                  </a:ext>
                </a:extLst>
              </p:cNvPr>
              <p:cNvSpPr/>
              <p:nvPr/>
            </p:nvSpPr>
            <p:spPr>
              <a:xfrm>
                <a:off x="10096223" y="4193369"/>
                <a:ext cx="1518088" cy="14550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円/楕円 14">
                <a:extLst>
                  <a:ext uri="{FF2B5EF4-FFF2-40B4-BE49-F238E27FC236}">
                    <a16:creationId xmlns:a16="http://schemas.microsoft.com/office/drawing/2014/main" id="{103EB8E9-8447-7243-9195-753B540CE306}"/>
                  </a:ext>
                </a:extLst>
              </p:cNvPr>
              <p:cNvSpPr/>
              <p:nvPr/>
            </p:nvSpPr>
            <p:spPr>
              <a:xfrm>
                <a:off x="10200315" y="5168687"/>
                <a:ext cx="173620" cy="1736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円/楕円 15">
                <a:extLst>
                  <a:ext uri="{FF2B5EF4-FFF2-40B4-BE49-F238E27FC236}">
                    <a16:creationId xmlns:a16="http://schemas.microsoft.com/office/drawing/2014/main" id="{92DC9696-8F54-CE42-B249-2D3A507C5593}"/>
                  </a:ext>
                </a:extLst>
              </p:cNvPr>
              <p:cNvSpPr/>
              <p:nvPr/>
            </p:nvSpPr>
            <p:spPr>
              <a:xfrm>
                <a:off x="10352715" y="5321087"/>
                <a:ext cx="173620" cy="1736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円/楕円 16">
                <a:extLst>
                  <a:ext uri="{FF2B5EF4-FFF2-40B4-BE49-F238E27FC236}">
                    <a16:creationId xmlns:a16="http://schemas.microsoft.com/office/drawing/2014/main" id="{0AB90A53-B750-A141-BEAC-CE3964C4B435}"/>
                  </a:ext>
                </a:extLst>
              </p:cNvPr>
              <p:cNvSpPr/>
              <p:nvPr/>
            </p:nvSpPr>
            <p:spPr>
              <a:xfrm>
                <a:off x="10260803" y="4799956"/>
                <a:ext cx="173620" cy="1736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円/楕円 17">
                <a:extLst>
                  <a:ext uri="{FF2B5EF4-FFF2-40B4-BE49-F238E27FC236}">
                    <a16:creationId xmlns:a16="http://schemas.microsoft.com/office/drawing/2014/main" id="{A735AAC9-7657-614A-A915-8DDF0BF977DE}"/>
                  </a:ext>
                </a:extLst>
              </p:cNvPr>
              <p:cNvSpPr/>
              <p:nvPr/>
            </p:nvSpPr>
            <p:spPr>
              <a:xfrm>
                <a:off x="10712216" y="4791993"/>
                <a:ext cx="173620" cy="1736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D801916F-CA9D-824C-8D1F-123310C0C3DA}"/>
                  </a:ext>
                </a:extLst>
              </p:cNvPr>
              <p:cNvSpPr/>
              <p:nvPr/>
            </p:nvSpPr>
            <p:spPr>
              <a:xfrm>
                <a:off x="10630655" y="4317057"/>
                <a:ext cx="173620" cy="1736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円/楕円 19">
                <a:extLst>
                  <a:ext uri="{FF2B5EF4-FFF2-40B4-BE49-F238E27FC236}">
                    <a16:creationId xmlns:a16="http://schemas.microsoft.com/office/drawing/2014/main" id="{A5A1ECFD-69DD-9D41-9B31-F4C72793F794}"/>
                  </a:ext>
                </a:extLst>
              </p:cNvPr>
              <p:cNvSpPr/>
              <p:nvPr/>
            </p:nvSpPr>
            <p:spPr>
              <a:xfrm>
                <a:off x="11200085" y="4948010"/>
                <a:ext cx="173620" cy="17362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円/楕円 20">
                <a:extLst>
                  <a:ext uri="{FF2B5EF4-FFF2-40B4-BE49-F238E27FC236}">
                    <a16:creationId xmlns:a16="http://schemas.microsoft.com/office/drawing/2014/main" id="{541E7CDF-F22D-DB4B-B512-D4D877C9B96C}"/>
                  </a:ext>
                </a:extLst>
              </p:cNvPr>
              <p:cNvSpPr/>
              <p:nvPr/>
            </p:nvSpPr>
            <p:spPr>
              <a:xfrm>
                <a:off x="11144769" y="4235734"/>
                <a:ext cx="173620" cy="1736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円/楕円 21">
                <a:extLst>
                  <a:ext uri="{FF2B5EF4-FFF2-40B4-BE49-F238E27FC236}">
                    <a16:creationId xmlns:a16="http://schemas.microsoft.com/office/drawing/2014/main" id="{037F0727-2CF1-C74C-A513-4F599D93B7CF}"/>
                  </a:ext>
                </a:extLst>
              </p:cNvPr>
              <p:cNvSpPr/>
              <p:nvPr/>
            </p:nvSpPr>
            <p:spPr>
              <a:xfrm>
                <a:off x="11342428" y="4574831"/>
                <a:ext cx="173620" cy="1736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円/楕円 22">
                <a:extLst>
                  <a:ext uri="{FF2B5EF4-FFF2-40B4-BE49-F238E27FC236}">
                    <a16:creationId xmlns:a16="http://schemas.microsoft.com/office/drawing/2014/main" id="{B1AEEB43-C8DA-9F40-B44E-419CA882272A}"/>
                  </a:ext>
                </a:extLst>
              </p:cNvPr>
              <p:cNvSpPr/>
              <p:nvPr/>
            </p:nvSpPr>
            <p:spPr>
              <a:xfrm>
                <a:off x="11318389" y="5113487"/>
                <a:ext cx="173620" cy="17362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円/楕円 23">
                <a:extLst>
                  <a:ext uri="{FF2B5EF4-FFF2-40B4-BE49-F238E27FC236}">
                    <a16:creationId xmlns:a16="http://schemas.microsoft.com/office/drawing/2014/main" id="{C456D9FA-D427-8E4D-959D-E49BA51B69E8}"/>
                  </a:ext>
                </a:extLst>
              </p:cNvPr>
              <p:cNvSpPr/>
              <p:nvPr/>
            </p:nvSpPr>
            <p:spPr>
              <a:xfrm>
                <a:off x="11264606" y="5292741"/>
                <a:ext cx="173620" cy="17362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円/楕円 24">
                <a:extLst>
                  <a:ext uri="{FF2B5EF4-FFF2-40B4-BE49-F238E27FC236}">
                    <a16:creationId xmlns:a16="http://schemas.microsoft.com/office/drawing/2014/main" id="{84353AAA-5CEC-0240-884A-23935D85EC6B}"/>
                  </a:ext>
                </a:extLst>
              </p:cNvPr>
              <p:cNvSpPr/>
              <p:nvPr/>
            </p:nvSpPr>
            <p:spPr>
              <a:xfrm>
                <a:off x="11057959" y="5296529"/>
                <a:ext cx="173620" cy="17362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AD9B53C7-F734-1445-AEC8-0295D396407D}"/>
              </a:ext>
            </a:extLst>
          </p:cNvPr>
          <p:cNvGrpSpPr/>
          <p:nvPr/>
        </p:nvGrpSpPr>
        <p:grpSpPr>
          <a:xfrm>
            <a:off x="1205331" y="4781790"/>
            <a:ext cx="1560743" cy="1730023"/>
            <a:chOff x="806637" y="3596178"/>
            <a:chExt cx="2405442" cy="2666341"/>
          </a:xfrm>
        </p:grpSpPr>
        <p:sp>
          <p:nvSpPr>
            <p:cNvPr id="69" name="直方体 68">
              <a:extLst>
                <a:ext uri="{FF2B5EF4-FFF2-40B4-BE49-F238E27FC236}">
                  <a16:creationId xmlns:a16="http://schemas.microsoft.com/office/drawing/2014/main" id="{EBBE33E8-C0FD-784F-B9A8-10AA1F36122B}"/>
                </a:ext>
              </a:extLst>
            </p:cNvPr>
            <p:cNvSpPr/>
            <p:nvPr/>
          </p:nvSpPr>
          <p:spPr>
            <a:xfrm>
              <a:off x="806637" y="3596178"/>
              <a:ext cx="1867602" cy="2171701"/>
            </a:xfrm>
            <a:prstGeom prst="cub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テキスト ボックス 69">
                  <a:extLst>
                    <a:ext uri="{FF2B5EF4-FFF2-40B4-BE49-F238E27FC236}">
                      <a16:creationId xmlns:a16="http://schemas.microsoft.com/office/drawing/2014/main" id="{96D24AA4-A9E2-3147-9A51-E68776697AA3}"/>
                    </a:ext>
                  </a:extLst>
                </p:cNvPr>
                <p:cNvSpPr txBox="1"/>
                <p:nvPr/>
              </p:nvSpPr>
              <p:spPr>
                <a:xfrm>
                  <a:off x="1266138" y="4604746"/>
                  <a:ext cx="620113" cy="569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ja-JP" alt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𝒳</m:t>
                        </m:r>
                        <m:r>
                          <a:rPr kumimoji="1" lang="en-US" altLang="ja-JP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kumimoji="1" lang="ja-JP" altLang="en-US" sz="240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テキスト ボックス 69">
                  <a:extLst>
                    <a:ext uri="{FF2B5EF4-FFF2-40B4-BE49-F238E27FC236}">
                      <a16:creationId xmlns:a16="http://schemas.microsoft.com/office/drawing/2014/main" id="{96D24AA4-A9E2-3147-9A51-E68776697A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6138" y="4604746"/>
                  <a:ext cx="620113" cy="569221"/>
                </a:xfrm>
                <a:prstGeom prst="rect">
                  <a:avLst/>
                </a:prstGeom>
                <a:blipFill>
                  <a:blip r:embed="rId4"/>
                  <a:stretch>
                    <a:fillRect l="-18182" r="-18182" b="-1379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テキスト ボックス 70">
              <a:extLst>
                <a:ext uri="{FF2B5EF4-FFF2-40B4-BE49-F238E27FC236}">
                  <a16:creationId xmlns:a16="http://schemas.microsoft.com/office/drawing/2014/main" id="{84E67637-07B5-3C4F-A04E-B55248A6E83B}"/>
                </a:ext>
              </a:extLst>
            </p:cNvPr>
            <p:cNvSpPr txBox="1"/>
            <p:nvPr/>
          </p:nvSpPr>
          <p:spPr>
            <a:xfrm>
              <a:off x="1197272" y="5788168"/>
              <a:ext cx="529197" cy="4743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T'</a:t>
              </a:r>
              <a:endParaRPr kumimoji="1" lang="ja-JP" altLang="en-US" sz="1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D33FCA7B-9FD7-5143-9AAD-AA45A7AB26E5}"/>
                </a:ext>
              </a:extLst>
            </p:cNvPr>
            <p:cNvSpPr txBox="1"/>
            <p:nvPr/>
          </p:nvSpPr>
          <p:spPr>
            <a:xfrm>
              <a:off x="2421993" y="5418837"/>
              <a:ext cx="504492" cy="616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b="1" i="1" dirty="0">
                  <a:solidFill>
                    <a:schemeClr val="accent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kumimoji="1" lang="ja-JP" altLang="en-US" sz="200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B5AB2B4A-9DD4-8B42-9261-75FC34FB9EAF}"/>
                </a:ext>
              </a:extLst>
            </p:cNvPr>
            <p:cNvSpPr txBox="1"/>
            <p:nvPr/>
          </p:nvSpPr>
          <p:spPr>
            <a:xfrm>
              <a:off x="2742175" y="4322842"/>
              <a:ext cx="469904" cy="4743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endParaRPr kumimoji="1" lang="ja-JP" alt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8" name="グループ化 147">
            <a:extLst>
              <a:ext uri="{FF2B5EF4-FFF2-40B4-BE49-F238E27FC236}">
                <a16:creationId xmlns:a16="http://schemas.microsoft.com/office/drawing/2014/main" id="{8827DAE3-DEDF-C544-8AA8-49C5FE52F65C}"/>
              </a:ext>
            </a:extLst>
          </p:cNvPr>
          <p:cNvGrpSpPr/>
          <p:nvPr/>
        </p:nvGrpSpPr>
        <p:grpSpPr>
          <a:xfrm>
            <a:off x="2935033" y="4593190"/>
            <a:ext cx="5390914" cy="1555228"/>
            <a:chOff x="2935033" y="4593190"/>
            <a:chExt cx="5390914" cy="1555228"/>
          </a:xfrm>
        </p:grpSpPr>
        <p:sp>
          <p:nvSpPr>
            <p:cNvPr id="42" name="右矢印 41">
              <a:extLst>
                <a:ext uri="{FF2B5EF4-FFF2-40B4-BE49-F238E27FC236}">
                  <a16:creationId xmlns:a16="http://schemas.microsoft.com/office/drawing/2014/main" id="{771556B5-84F4-2344-9E1C-21EDA379F7D9}"/>
                </a:ext>
              </a:extLst>
            </p:cNvPr>
            <p:cNvSpPr/>
            <p:nvPr/>
          </p:nvSpPr>
          <p:spPr>
            <a:xfrm>
              <a:off x="2935033" y="5455079"/>
              <a:ext cx="336822" cy="188305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3" name="グループ化 42">
              <a:extLst>
                <a:ext uri="{FF2B5EF4-FFF2-40B4-BE49-F238E27FC236}">
                  <a16:creationId xmlns:a16="http://schemas.microsoft.com/office/drawing/2014/main" id="{908DB306-A663-CA4A-A1E3-EB5F354947DC}"/>
                </a:ext>
              </a:extLst>
            </p:cNvPr>
            <p:cNvGrpSpPr/>
            <p:nvPr/>
          </p:nvGrpSpPr>
          <p:grpSpPr>
            <a:xfrm>
              <a:off x="3428549" y="4593190"/>
              <a:ext cx="1522547" cy="1555228"/>
              <a:chOff x="3894141" y="3305504"/>
              <a:chExt cx="2346573" cy="2396945"/>
            </a:xfrm>
          </p:grpSpPr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42E932BF-07F6-7448-A410-4C3E0123DA23}"/>
                  </a:ext>
                </a:extLst>
              </p:cNvPr>
              <p:cNvSpPr/>
              <p:nvPr/>
            </p:nvSpPr>
            <p:spPr>
              <a:xfrm>
                <a:off x="4400360" y="3893109"/>
                <a:ext cx="1840354" cy="1809340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テキスト ボックス 65">
                <a:extLst>
                  <a:ext uri="{FF2B5EF4-FFF2-40B4-BE49-F238E27FC236}">
                    <a16:creationId xmlns:a16="http://schemas.microsoft.com/office/drawing/2014/main" id="{ACE84353-7A94-F944-AA88-DC2BA060A674}"/>
                  </a:ext>
                </a:extLst>
              </p:cNvPr>
              <p:cNvSpPr txBox="1"/>
              <p:nvPr/>
            </p:nvSpPr>
            <p:spPr>
              <a:xfrm>
                <a:off x="3894141" y="4655700"/>
                <a:ext cx="504492" cy="616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b="1" i="1" dirty="0">
                    <a:solidFill>
                      <a:schemeClr val="accent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endParaRPr kumimoji="1" lang="ja-JP" altLang="en-US" sz="2000">
                  <a:solidFill>
                    <a:schemeClr val="accent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テキスト ボックス 66">
                    <a:extLst>
                      <a:ext uri="{FF2B5EF4-FFF2-40B4-BE49-F238E27FC236}">
                        <a16:creationId xmlns:a16="http://schemas.microsoft.com/office/drawing/2014/main" id="{138EE5A3-85FA-BC4D-A921-7B4C4D908B35}"/>
                      </a:ext>
                    </a:extLst>
                  </p:cNvPr>
                  <p:cNvSpPr txBox="1"/>
                  <p:nvPr/>
                </p:nvSpPr>
                <p:spPr>
                  <a:xfrm>
                    <a:off x="4960967" y="3305504"/>
                    <a:ext cx="1050488" cy="47435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en-US" altLang="ja-JP" sz="14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T'</a:t>
                    </a:r>
                    <a:r>
                      <a:rPr kumimoji="1" lang="en-US" altLang="ja-JP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kumimoji="1" lang="en-US" altLang="ja-JP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oMath>
                    </a14:m>
                    <a:r>
                      <a:rPr kumimoji="1" lang="en-US" altLang="ja-JP" sz="14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V</a:t>
                    </a:r>
                    <a:endParaRPr kumimoji="1" lang="ja-JP" altLang="en-US" sz="14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7" name="テキスト ボックス 66">
                    <a:extLst>
                      <a:ext uri="{FF2B5EF4-FFF2-40B4-BE49-F238E27FC236}">
                        <a16:creationId xmlns:a16="http://schemas.microsoft.com/office/drawing/2014/main" id="{138EE5A3-85FA-BC4D-A921-7B4C4D908B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60967" y="3305504"/>
                    <a:ext cx="1050488" cy="47435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818" t="-4000" r="-1818" b="-24000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4DA31262-4645-6147-BD8F-8E8E1015E7C8}"/>
                  </a:ext>
                </a:extLst>
              </p:cNvPr>
              <p:cNvSpPr txBox="1"/>
              <p:nvPr/>
            </p:nvSpPr>
            <p:spPr>
              <a:xfrm>
                <a:off x="4983439" y="4470695"/>
                <a:ext cx="731785" cy="711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b="1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X'</a:t>
                </a:r>
                <a:endParaRPr kumimoji="1" lang="ja-JP" altLang="en-US" sz="2400" b="1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4" name="右矢印 43">
              <a:extLst>
                <a:ext uri="{FF2B5EF4-FFF2-40B4-BE49-F238E27FC236}">
                  <a16:creationId xmlns:a16="http://schemas.microsoft.com/office/drawing/2014/main" id="{5D16D5DE-59F9-9C41-B22A-BD8E3920D3C3}"/>
                </a:ext>
              </a:extLst>
            </p:cNvPr>
            <p:cNvSpPr/>
            <p:nvPr/>
          </p:nvSpPr>
          <p:spPr>
            <a:xfrm>
              <a:off x="5226576" y="5455079"/>
              <a:ext cx="336822" cy="188305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905E711F-AFA4-8148-B502-F0FEEA38FD41}"/>
                </a:ext>
              </a:extLst>
            </p:cNvPr>
            <p:cNvGrpSpPr/>
            <p:nvPr/>
          </p:nvGrpSpPr>
          <p:grpSpPr>
            <a:xfrm>
              <a:off x="5623265" y="4610012"/>
              <a:ext cx="849252" cy="1538406"/>
              <a:chOff x="7187475" y="3331431"/>
              <a:chExt cx="1308880" cy="2371018"/>
            </a:xfrm>
          </p:grpSpPr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D5A4D4F1-716A-9741-A403-94BF4ADEF0F2}"/>
                  </a:ext>
                </a:extLst>
              </p:cNvPr>
              <p:cNvSpPr/>
              <p:nvPr/>
            </p:nvSpPr>
            <p:spPr>
              <a:xfrm>
                <a:off x="7620997" y="3893109"/>
                <a:ext cx="875358" cy="1809340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テキスト ボックス 60">
                <a:extLst>
                  <a:ext uri="{FF2B5EF4-FFF2-40B4-BE49-F238E27FC236}">
                    <a16:creationId xmlns:a16="http://schemas.microsoft.com/office/drawing/2014/main" id="{61582788-F2D9-3949-8FD5-6673FED88E87}"/>
                  </a:ext>
                </a:extLst>
              </p:cNvPr>
              <p:cNvSpPr txBox="1"/>
              <p:nvPr/>
            </p:nvSpPr>
            <p:spPr>
              <a:xfrm>
                <a:off x="7758445" y="4443566"/>
                <a:ext cx="704607" cy="711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b="1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Y'</a:t>
                </a:r>
                <a:endParaRPr kumimoji="1" lang="ja-JP" altLang="en-US" sz="2400" b="1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テキスト ボックス 61">
                <a:extLst>
                  <a:ext uri="{FF2B5EF4-FFF2-40B4-BE49-F238E27FC236}">
                    <a16:creationId xmlns:a16="http://schemas.microsoft.com/office/drawing/2014/main" id="{4F256E25-4027-5C4D-A017-9E619E6EF68F}"/>
                  </a:ext>
                </a:extLst>
              </p:cNvPr>
              <p:cNvSpPr txBox="1"/>
              <p:nvPr/>
            </p:nvSpPr>
            <p:spPr>
              <a:xfrm>
                <a:off x="7187475" y="4587383"/>
                <a:ext cx="452609" cy="4743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1400" b="1" i="1" dirty="0">
                    <a:solidFill>
                      <a:schemeClr val="accent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endParaRPr kumimoji="1" lang="ja-JP" altLang="en-US" sz="1400">
                  <a:solidFill>
                    <a:schemeClr val="accent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テキスト ボックス 62">
                <a:extLst>
                  <a:ext uri="{FF2B5EF4-FFF2-40B4-BE49-F238E27FC236}">
                    <a16:creationId xmlns:a16="http://schemas.microsoft.com/office/drawing/2014/main" id="{4CE433D2-0E6F-4140-896C-591736DF3510}"/>
                  </a:ext>
                </a:extLst>
              </p:cNvPr>
              <p:cNvSpPr txBox="1"/>
              <p:nvPr/>
            </p:nvSpPr>
            <p:spPr>
              <a:xfrm>
                <a:off x="7816895" y="3331431"/>
                <a:ext cx="442727" cy="521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kumimoji="1" lang="ja-JP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6" name="右矢印 45">
              <a:extLst>
                <a:ext uri="{FF2B5EF4-FFF2-40B4-BE49-F238E27FC236}">
                  <a16:creationId xmlns:a16="http://schemas.microsoft.com/office/drawing/2014/main" id="{214CAD16-252E-944D-B064-9CE546A7FBDB}"/>
                </a:ext>
              </a:extLst>
            </p:cNvPr>
            <p:cNvSpPr/>
            <p:nvPr/>
          </p:nvSpPr>
          <p:spPr>
            <a:xfrm>
              <a:off x="6664695" y="5474358"/>
              <a:ext cx="567967" cy="188305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9EFE9798-C9C8-D54D-9943-78C359C7C135}"/>
                </a:ext>
              </a:extLst>
            </p:cNvPr>
            <p:cNvGrpSpPr/>
            <p:nvPr/>
          </p:nvGrpSpPr>
          <p:grpSpPr>
            <a:xfrm>
              <a:off x="7340953" y="5106491"/>
              <a:ext cx="984994" cy="944109"/>
              <a:chOff x="10096223" y="4193369"/>
              <a:chExt cx="1518088" cy="1455077"/>
            </a:xfrm>
          </p:grpSpPr>
          <p:sp>
            <p:nvSpPr>
              <p:cNvPr id="75" name="正方形/長方形 74">
                <a:extLst>
                  <a:ext uri="{FF2B5EF4-FFF2-40B4-BE49-F238E27FC236}">
                    <a16:creationId xmlns:a16="http://schemas.microsoft.com/office/drawing/2014/main" id="{01DF6CD6-2DB1-A24A-AC22-4F3CE683AF94}"/>
                  </a:ext>
                </a:extLst>
              </p:cNvPr>
              <p:cNvSpPr/>
              <p:nvPr/>
            </p:nvSpPr>
            <p:spPr>
              <a:xfrm>
                <a:off x="10096223" y="4193369"/>
                <a:ext cx="1518088" cy="14550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6" name="円/楕円 75">
                <a:extLst>
                  <a:ext uri="{FF2B5EF4-FFF2-40B4-BE49-F238E27FC236}">
                    <a16:creationId xmlns:a16="http://schemas.microsoft.com/office/drawing/2014/main" id="{441EB8CB-5881-244E-A960-AD924393E240}"/>
                  </a:ext>
                </a:extLst>
              </p:cNvPr>
              <p:cNvSpPr/>
              <p:nvPr/>
            </p:nvSpPr>
            <p:spPr>
              <a:xfrm>
                <a:off x="10200315" y="5168687"/>
                <a:ext cx="173620" cy="17362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7" name="円/楕円 76">
                <a:extLst>
                  <a:ext uri="{FF2B5EF4-FFF2-40B4-BE49-F238E27FC236}">
                    <a16:creationId xmlns:a16="http://schemas.microsoft.com/office/drawing/2014/main" id="{1EFFE06F-988A-5640-9737-B367E8267D7E}"/>
                  </a:ext>
                </a:extLst>
              </p:cNvPr>
              <p:cNvSpPr/>
              <p:nvPr/>
            </p:nvSpPr>
            <p:spPr>
              <a:xfrm>
                <a:off x="10380910" y="5066302"/>
                <a:ext cx="173619" cy="17362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8" name="円/楕円 77">
                <a:extLst>
                  <a:ext uri="{FF2B5EF4-FFF2-40B4-BE49-F238E27FC236}">
                    <a16:creationId xmlns:a16="http://schemas.microsoft.com/office/drawing/2014/main" id="{EC5BB517-40CF-384A-BBAE-CA604F5AC9BF}"/>
                  </a:ext>
                </a:extLst>
              </p:cNvPr>
              <p:cNvSpPr/>
              <p:nvPr/>
            </p:nvSpPr>
            <p:spPr>
              <a:xfrm>
                <a:off x="10343799" y="4876652"/>
                <a:ext cx="173619" cy="17362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9" name="円/楕円 78">
                <a:extLst>
                  <a:ext uri="{FF2B5EF4-FFF2-40B4-BE49-F238E27FC236}">
                    <a16:creationId xmlns:a16="http://schemas.microsoft.com/office/drawing/2014/main" id="{3CAF35E9-8C57-CD48-88D0-08F83D165480}"/>
                  </a:ext>
                </a:extLst>
              </p:cNvPr>
              <p:cNvSpPr/>
              <p:nvPr/>
            </p:nvSpPr>
            <p:spPr>
              <a:xfrm>
                <a:off x="11144769" y="4235734"/>
                <a:ext cx="173620" cy="1736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円/楕円 79">
                <a:extLst>
                  <a:ext uri="{FF2B5EF4-FFF2-40B4-BE49-F238E27FC236}">
                    <a16:creationId xmlns:a16="http://schemas.microsoft.com/office/drawing/2014/main" id="{1C8DB0D4-8922-F44F-8D3E-CCEA61595C46}"/>
                  </a:ext>
                </a:extLst>
              </p:cNvPr>
              <p:cNvSpPr/>
              <p:nvPr/>
            </p:nvSpPr>
            <p:spPr>
              <a:xfrm>
                <a:off x="11003484" y="4521308"/>
                <a:ext cx="173619" cy="1736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1" name="円/楕円 80">
                <a:extLst>
                  <a:ext uri="{FF2B5EF4-FFF2-40B4-BE49-F238E27FC236}">
                    <a16:creationId xmlns:a16="http://schemas.microsoft.com/office/drawing/2014/main" id="{9D836402-4D90-1A45-A0B4-24DE31496761}"/>
                  </a:ext>
                </a:extLst>
              </p:cNvPr>
              <p:cNvSpPr/>
              <p:nvPr/>
            </p:nvSpPr>
            <p:spPr>
              <a:xfrm>
                <a:off x="11318388" y="5238364"/>
                <a:ext cx="173619" cy="1736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円/楕円 81">
                <a:extLst>
                  <a:ext uri="{FF2B5EF4-FFF2-40B4-BE49-F238E27FC236}">
                    <a16:creationId xmlns:a16="http://schemas.microsoft.com/office/drawing/2014/main" id="{E4DC00FA-4B78-6B4C-BBCA-F6B38FDE97F4}"/>
                  </a:ext>
                </a:extLst>
              </p:cNvPr>
              <p:cNvSpPr/>
              <p:nvPr/>
            </p:nvSpPr>
            <p:spPr>
              <a:xfrm>
                <a:off x="10854304" y="5364099"/>
                <a:ext cx="173619" cy="1736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3" name="円/楕円 82">
                <a:extLst>
                  <a:ext uri="{FF2B5EF4-FFF2-40B4-BE49-F238E27FC236}">
                    <a16:creationId xmlns:a16="http://schemas.microsoft.com/office/drawing/2014/main" id="{AF40EFB1-C3E7-5A4A-9A41-9684429682AE}"/>
                  </a:ext>
                </a:extLst>
              </p:cNvPr>
              <p:cNvSpPr/>
              <p:nvPr/>
            </p:nvSpPr>
            <p:spPr>
              <a:xfrm>
                <a:off x="11057958" y="4921909"/>
                <a:ext cx="173619" cy="1736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7" name="円/楕円 116">
                <a:extLst>
                  <a:ext uri="{FF2B5EF4-FFF2-40B4-BE49-F238E27FC236}">
                    <a16:creationId xmlns:a16="http://schemas.microsoft.com/office/drawing/2014/main" id="{92BC2211-3C2F-3642-9B0E-B8BE0B48E062}"/>
                  </a:ext>
                </a:extLst>
              </p:cNvPr>
              <p:cNvSpPr/>
              <p:nvPr/>
            </p:nvSpPr>
            <p:spPr>
              <a:xfrm>
                <a:off x="10721030" y="4328050"/>
                <a:ext cx="173619" cy="1736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2" name="円/楕円 121">
                <a:extLst>
                  <a:ext uri="{FF2B5EF4-FFF2-40B4-BE49-F238E27FC236}">
                    <a16:creationId xmlns:a16="http://schemas.microsoft.com/office/drawing/2014/main" id="{04C0F6A2-6D38-D845-8138-19F726DB7641}"/>
                  </a:ext>
                </a:extLst>
              </p:cNvPr>
              <p:cNvSpPr/>
              <p:nvPr/>
            </p:nvSpPr>
            <p:spPr>
              <a:xfrm>
                <a:off x="11238365" y="4756189"/>
                <a:ext cx="173619" cy="1736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3" name="円/楕円 122">
                <a:extLst>
                  <a:ext uri="{FF2B5EF4-FFF2-40B4-BE49-F238E27FC236}">
                    <a16:creationId xmlns:a16="http://schemas.microsoft.com/office/drawing/2014/main" id="{312BC401-162B-A843-8930-13D7AE5FA24A}"/>
                  </a:ext>
                </a:extLst>
              </p:cNvPr>
              <p:cNvSpPr/>
              <p:nvPr/>
            </p:nvSpPr>
            <p:spPr>
              <a:xfrm>
                <a:off x="11007414" y="5156790"/>
                <a:ext cx="173619" cy="1736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4" name="円/楕円 123">
                <a:extLst>
                  <a:ext uri="{FF2B5EF4-FFF2-40B4-BE49-F238E27FC236}">
                    <a16:creationId xmlns:a16="http://schemas.microsoft.com/office/drawing/2014/main" id="{A8E0E277-2DB3-144F-B4B2-49776EA1F059}"/>
                  </a:ext>
                </a:extLst>
              </p:cNvPr>
              <p:cNvSpPr/>
              <p:nvPr/>
            </p:nvSpPr>
            <p:spPr>
              <a:xfrm>
                <a:off x="10955911" y="4384538"/>
                <a:ext cx="173619" cy="1736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27AA997B-E4D9-3642-826F-6A07F0A1E29D}"/>
              </a:ext>
            </a:extLst>
          </p:cNvPr>
          <p:cNvGrpSpPr/>
          <p:nvPr/>
        </p:nvGrpSpPr>
        <p:grpSpPr>
          <a:xfrm>
            <a:off x="8783599" y="3255759"/>
            <a:ext cx="2786027" cy="1063022"/>
            <a:chOff x="8783599" y="3255759"/>
            <a:chExt cx="2786027" cy="1063022"/>
          </a:xfrm>
        </p:grpSpPr>
        <p:sp>
          <p:nvSpPr>
            <p:cNvPr id="84" name="右矢印 83">
              <a:extLst>
                <a:ext uri="{FF2B5EF4-FFF2-40B4-BE49-F238E27FC236}">
                  <a16:creationId xmlns:a16="http://schemas.microsoft.com/office/drawing/2014/main" id="{046C6309-DCF6-7B46-A969-AB780DF28DB4}"/>
                </a:ext>
              </a:extLst>
            </p:cNvPr>
            <p:cNvSpPr/>
            <p:nvPr/>
          </p:nvSpPr>
          <p:spPr>
            <a:xfrm>
              <a:off x="8783599" y="3410303"/>
              <a:ext cx="777899" cy="17633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01" name="グループ化 100">
              <a:extLst>
                <a:ext uri="{FF2B5EF4-FFF2-40B4-BE49-F238E27FC236}">
                  <a16:creationId xmlns:a16="http://schemas.microsoft.com/office/drawing/2014/main" id="{9CCD4858-CDBE-E748-8CFB-9FE0F610B027}"/>
                </a:ext>
              </a:extLst>
            </p:cNvPr>
            <p:cNvGrpSpPr/>
            <p:nvPr/>
          </p:nvGrpSpPr>
          <p:grpSpPr>
            <a:xfrm>
              <a:off x="9850046" y="3255759"/>
              <a:ext cx="1423686" cy="687455"/>
              <a:chOff x="10162570" y="3151586"/>
              <a:chExt cx="1423686" cy="687455"/>
            </a:xfrm>
          </p:grpSpPr>
          <p:cxnSp>
            <p:nvCxnSpPr>
              <p:cNvPr id="86" name="直線矢印コネクタ 85">
                <a:extLst>
                  <a:ext uri="{FF2B5EF4-FFF2-40B4-BE49-F238E27FC236}">
                    <a16:creationId xmlns:a16="http://schemas.microsoft.com/office/drawing/2014/main" id="{A3540E7B-20B5-E645-BE71-107924994C21}"/>
                  </a:ext>
                </a:extLst>
              </p:cNvPr>
              <p:cNvCxnSpPr/>
              <p:nvPr/>
            </p:nvCxnSpPr>
            <p:spPr>
              <a:xfrm>
                <a:off x="10162570" y="3839041"/>
                <a:ext cx="142368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円/楕円 89">
                <a:extLst>
                  <a:ext uri="{FF2B5EF4-FFF2-40B4-BE49-F238E27FC236}">
                    <a16:creationId xmlns:a16="http://schemas.microsoft.com/office/drawing/2014/main" id="{3350CDF9-67AD-1C4A-911E-67F379B51907}"/>
                  </a:ext>
                </a:extLst>
              </p:cNvPr>
              <p:cNvSpPr/>
              <p:nvPr/>
            </p:nvSpPr>
            <p:spPr>
              <a:xfrm>
                <a:off x="10250667" y="3568277"/>
                <a:ext cx="112651" cy="11265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1" name="円/楕円 90">
                <a:extLst>
                  <a:ext uri="{FF2B5EF4-FFF2-40B4-BE49-F238E27FC236}">
                    <a16:creationId xmlns:a16="http://schemas.microsoft.com/office/drawing/2014/main" id="{5D58CFA8-4ED3-9348-B0F9-4CA0F17AFD6A}"/>
                  </a:ext>
                </a:extLst>
              </p:cNvPr>
              <p:cNvSpPr/>
              <p:nvPr/>
            </p:nvSpPr>
            <p:spPr>
              <a:xfrm>
                <a:off x="10356767" y="3568277"/>
                <a:ext cx="112651" cy="11265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78EBCC06-5AFA-B442-999A-AB6ABEF86977}"/>
                  </a:ext>
                </a:extLst>
              </p:cNvPr>
              <p:cNvSpPr/>
              <p:nvPr/>
            </p:nvSpPr>
            <p:spPr>
              <a:xfrm>
                <a:off x="10462867" y="3568277"/>
                <a:ext cx="112651" cy="11265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2F0A7D71-C740-E643-8AFB-500F864B9076}"/>
                  </a:ext>
                </a:extLst>
              </p:cNvPr>
              <p:cNvSpPr/>
              <p:nvPr/>
            </p:nvSpPr>
            <p:spPr>
              <a:xfrm>
                <a:off x="10568967" y="3568277"/>
                <a:ext cx="112651" cy="11265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4" name="円/楕円 93">
                <a:extLst>
                  <a:ext uri="{FF2B5EF4-FFF2-40B4-BE49-F238E27FC236}">
                    <a16:creationId xmlns:a16="http://schemas.microsoft.com/office/drawing/2014/main" id="{FFE20A4F-87D9-2347-BCC5-3318CA0EABBC}"/>
                  </a:ext>
                </a:extLst>
              </p:cNvPr>
              <p:cNvSpPr/>
              <p:nvPr/>
            </p:nvSpPr>
            <p:spPr>
              <a:xfrm>
                <a:off x="10675067" y="3151586"/>
                <a:ext cx="112651" cy="11265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5" name="円/楕円 94">
                <a:extLst>
                  <a:ext uri="{FF2B5EF4-FFF2-40B4-BE49-F238E27FC236}">
                    <a16:creationId xmlns:a16="http://schemas.microsoft.com/office/drawing/2014/main" id="{55C00A2A-BEBE-9E42-9E36-A017FF78F023}"/>
                  </a:ext>
                </a:extLst>
              </p:cNvPr>
              <p:cNvSpPr/>
              <p:nvPr/>
            </p:nvSpPr>
            <p:spPr>
              <a:xfrm>
                <a:off x="10781167" y="3568277"/>
                <a:ext cx="112651" cy="11265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C5EC9C83-A5A9-CC43-8D22-94205784C018}"/>
                  </a:ext>
                </a:extLst>
              </p:cNvPr>
              <p:cNvSpPr/>
              <p:nvPr/>
            </p:nvSpPr>
            <p:spPr>
              <a:xfrm>
                <a:off x="10887267" y="3151586"/>
                <a:ext cx="112651" cy="11265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FB399FCD-EA7D-DE40-A264-E58B9D85F254}"/>
                  </a:ext>
                </a:extLst>
              </p:cNvPr>
              <p:cNvSpPr/>
              <p:nvPr/>
            </p:nvSpPr>
            <p:spPr>
              <a:xfrm>
                <a:off x="10993367" y="3151586"/>
                <a:ext cx="112651" cy="11265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8" name="円/楕円 97">
                <a:extLst>
                  <a:ext uri="{FF2B5EF4-FFF2-40B4-BE49-F238E27FC236}">
                    <a16:creationId xmlns:a16="http://schemas.microsoft.com/office/drawing/2014/main" id="{6C66F89D-17EB-924D-B1E3-FE4879DC8DA9}"/>
                  </a:ext>
                </a:extLst>
              </p:cNvPr>
              <p:cNvSpPr/>
              <p:nvPr/>
            </p:nvSpPr>
            <p:spPr>
              <a:xfrm>
                <a:off x="11099467" y="3151586"/>
                <a:ext cx="112651" cy="11265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9" name="円/楕円 98">
                <a:extLst>
                  <a:ext uri="{FF2B5EF4-FFF2-40B4-BE49-F238E27FC236}">
                    <a16:creationId xmlns:a16="http://schemas.microsoft.com/office/drawing/2014/main" id="{DF65E73B-8766-7848-A80F-7E37521D0992}"/>
                  </a:ext>
                </a:extLst>
              </p:cNvPr>
              <p:cNvSpPr/>
              <p:nvPr/>
            </p:nvSpPr>
            <p:spPr>
              <a:xfrm>
                <a:off x="11205567" y="3568277"/>
                <a:ext cx="112651" cy="11265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79D69B6F-FC44-654E-9A13-9FFD27362F9D}"/>
                  </a:ext>
                </a:extLst>
              </p:cNvPr>
              <p:cNvSpPr/>
              <p:nvPr/>
            </p:nvSpPr>
            <p:spPr>
              <a:xfrm>
                <a:off x="11311667" y="3568277"/>
                <a:ext cx="112651" cy="11265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40" name="テキスト ボックス 139">
              <a:extLst>
                <a:ext uri="{FF2B5EF4-FFF2-40B4-BE49-F238E27FC236}">
                  <a16:creationId xmlns:a16="http://schemas.microsoft.com/office/drawing/2014/main" id="{5610939B-18D3-D141-BCC9-BE53F510ED7F}"/>
                </a:ext>
              </a:extLst>
            </p:cNvPr>
            <p:cNvSpPr txBox="1"/>
            <p:nvPr/>
          </p:nvSpPr>
          <p:spPr>
            <a:xfrm>
              <a:off x="11320840" y="3727663"/>
              <a:ext cx="248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kumimoji="1" lang="ja-JP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3" name="テキスト ボックス 142">
              <a:extLst>
                <a:ext uri="{FF2B5EF4-FFF2-40B4-BE49-F238E27FC236}">
                  <a16:creationId xmlns:a16="http://schemas.microsoft.com/office/drawing/2014/main" id="{3CB0EEF1-F578-AB41-8A03-E38F810636BC}"/>
                </a:ext>
              </a:extLst>
            </p:cNvPr>
            <p:cNvSpPr txBox="1"/>
            <p:nvPr/>
          </p:nvSpPr>
          <p:spPr>
            <a:xfrm>
              <a:off x="8843686" y="3672450"/>
              <a:ext cx="646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b="1"/>
                <a:t>時間</a:t>
              </a:r>
              <a:endParaRPr kumimoji="1" lang="en-US" altLang="ja-JP" b="1" dirty="0"/>
            </a:p>
            <a:p>
              <a:r>
                <a:rPr kumimoji="1" lang="ja-JP" altLang="en-US" b="1"/>
                <a:t>分布</a:t>
              </a:r>
            </a:p>
          </p:txBody>
        </p:sp>
      </p:grpSp>
      <p:grpSp>
        <p:nvGrpSpPr>
          <p:cNvPr id="149" name="グループ化 148">
            <a:extLst>
              <a:ext uri="{FF2B5EF4-FFF2-40B4-BE49-F238E27FC236}">
                <a16:creationId xmlns:a16="http://schemas.microsoft.com/office/drawing/2014/main" id="{496D9D5A-6D56-6C4D-8ED8-469B652DABBE}"/>
              </a:ext>
            </a:extLst>
          </p:cNvPr>
          <p:cNvGrpSpPr/>
          <p:nvPr/>
        </p:nvGrpSpPr>
        <p:grpSpPr>
          <a:xfrm>
            <a:off x="8784743" y="4795442"/>
            <a:ext cx="2732256" cy="1590203"/>
            <a:chOff x="8784743" y="4795442"/>
            <a:chExt cx="2732256" cy="1590203"/>
          </a:xfrm>
        </p:grpSpPr>
        <p:sp>
          <p:nvSpPr>
            <p:cNvPr id="102" name="右矢印 101">
              <a:extLst>
                <a:ext uri="{FF2B5EF4-FFF2-40B4-BE49-F238E27FC236}">
                  <a16:creationId xmlns:a16="http://schemas.microsoft.com/office/drawing/2014/main" id="{B7108007-24E9-A849-9344-7CF4FC468797}"/>
                </a:ext>
              </a:extLst>
            </p:cNvPr>
            <p:cNvSpPr/>
            <p:nvPr/>
          </p:nvSpPr>
          <p:spPr>
            <a:xfrm>
              <a:off x="8784743" y="5472888"/>
              <a:ext cx="777899" cy="17633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36" name="グループ化 135">
              <a:extLst>
                <a:ext uri="{FF2B5EF4-FFF2-40B4-BE49-F238E27FC236}">
                  <a16:creationId xmlns:a16="http://schemas.microsoft.com/office/drawing/2014/main" id="{AEC8533A-9CDD-764F-8290-A6C96C01F4A2}"/>
                </a:ext>
              </a:extLst>
            </p:cNvPr>
            <p:cNvGrpSpPr/>
            <p:nvPr/>
          </p:nvGrpSpPr>
          <p:grpSpPr>
            <a:xfrm>
              <a:off x="10109779" y="5178557"/>
              <a:ext cx="944752" cy="709346"/>
              <a:chOff x="10252592" y="5128856"/>
              <a:chExt cx="944752" cy="709346"/>
            </a:xfrm>
          </p:grpSpPr>
          <p:grpSp>
            <p:nvGrpSpPr>
              <p:cNvPr id="125" name="グループ化 124">
                <a:extLst>
                  <a:ext uri="{FF2B5EF4-FFF2-40B4-BE49-F238E27FC236}">
                    <a16:creationId xmlns:a16="http://schemas.microsoft.com/office/drawing/2014/main" id="{B5EFBE1C-F270-BE49-B9A7-B558D6F98E51}"/>
                  </a:ext>
                </a:extLst>
              </p:cNvPr>
              <p:cNvGrpSpPr/>
              <p:nvPr/>
            </p:nvGrpSpPr>
            <p:grpSpPr>
              <a:xfrm>
                <a:off x="10252592" y="5128856"/>
                <a:ext cx="944752" cy="219346"/>
                <a:chOff x="10250667" y="5128856"/>
                <a:chExt cx="944752" cy="219346"/>
              </a:xfrm>
            </p:grpSpPr>
            <p:sp>
              <p:nvSpPr>
                <p:cNvPr id="118" name="正方形/長方形 117">
                  <a:extLst>
                    <a:ext uri="{FF2B5EF4-FFF2-40B4-BE49-F238E27FC236}">
                      <a16:creationId xmlns:a16="http://schemas.microsoft.com/office/drawing/2014/main" id="{6358A978-BA66-6149-8E94-7402FAE1EB51}"/>
                    </a:ext>
                  </a:extLst>
                </p:cNvPr>
                <p:cNvSpPr/>
                <p:nvPr/>
              </p:nvSpPr>
              <p:spPr>
                <a:xfrm>
                  <a:off x="10250667" y="5136002"/>
                  <a:ext cx="212200" cy="2122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正方形/長方形 118">
                  <a:extLst>
                    <a:ext uri="{FF2B5EF4-FFF2-40B4-BE49-F238E27FC236}">
                      <a16:creationId xmlns:a16="http://schemas.microsoft.com/office/drawing/2014/main" id="{10030955-3491-8E4F-9D06-547E35C61981}"/>
                    </a:ext>
                  </a:extLst>
                </p:cNvPr>
                <p:cNvSpPr/>
                <p:nvPr/>
              </p:nvSpPr>
              <p:spPr>
                <a:xfrm>
                  <a:off x="10494851" y="5132429"/>
                  <a:ext cx="212200" cy="2122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正方形/長方形 119">
                  <a:extLst>
                    <a:ext uri="{FF2B5EF4-FFF2-40B4-BE49-F238E27FC236}">
                      <a16:creationId xmlns:a16="http://schemas.microsoft.com/office/drawing/2014/main" id="{B3CA861B-B9E3-684D-98ED-EAF9924DD276}"/>
                    </a:ext>
                  </a:extLst>
                </p:cNvPr>
                <p:cNvSpPr/>
                <p:nvPr/>
              </p:nvSpPr>
              <p:spPr>
                <a:xfrm>
                  <a:off x="10739035" y="5128856"/>
                  <a:ext cx="212200" cy="2122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1" name="正方形/長方形 120">
                  <a:extLst>
                    <a:ext uri="{FF2B5EF4-FFF2-40B4-BE49-F238E27FC236}">
                      <a16:creationId xmlns:a16="http://schemas.microsoft.com/office/drawing/2014/main" id="{4C2C09D0-94EF-8043-8092-9BCBEDD49DCF}"/>
                    </a:ext>
                  </a:extLst>
                </p:cNvPr>
                <p:cNvSpPr/>
                <p:nvPr/>
              </p:nvSpPr>
              <p:spPr>
                <a:xfrm>
                  <a:off x="10983219" y="5132257"/>
                  <a:ext cx="212200" cy="2122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6" name="グループ化 125">
                <a:extLst>
                  <a:ext uri="{FF2B5EF4-FFF2-40B4-BE49-F238E27FC236}">
                    <a16:creationId xmlns:a16="http://schemas.microsoft.com/office/drawing/2014/main" id="{B682898F-242B-164E-8733-CE8F9489C93C}"/>
                  </a:ext>
                </a:extLst>
              </p:cNvPr>
              <p:cNvGrpSpPr/>
              <p:nvPr/>
            </p:nvGrpSpPr>
            <p:grpSpPr>
              <a:xfrm>
                <a:off x="10252592" y="5373856"/>
                <a:ext cx="944752" cy="219346"/>
                <a:chOff x="10250667" y="5128856"/>
                <a:chExt cx="944752" cy="219346"/>
              </a:xfrm>
            </p:grpSpPr>
            <p:sp>
              <p:nvSpPr>
                <p:cNvPr id="127" name="正方形/長方形 126">
                  <a:extLst>
                    <a:ext uri="{FF2B5EF4-FFF2-40B4-BE49-F238E27FC236}">
                      <a16:creationId xmlns:a16="http://schemas.microsoft.com/office/drawing/2014/main" id="{608B70A4-79CD-3942-AFC0-D43B04AE98EE}"/>
                    </a:ext>
                  </a:extLst>
                </p:cNvPr>
                <p:cNvSpPr/>
                <p:nvPr/>
              </p:nvSpPr>
              <p:spPr>
                <a:xfrm>
                  <a:off x="10250667" y="5136002"/>
                  <a:ext cx="212200" cy="2122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8" name="正方形/長方形 127">
                  <a:extLst>
                    <a:ext uri="{FF2B5EF4-FFF2-40B4-BE49-F238E27FC236}">
                      <a16:creationId xmlns:a16="http://schemas.microsoft.com/office/drawing/2014/main" id="{ABAB1326-D6F3-8946-BBBF-F088B95F5EE7}"/>
                    </a:ext>
                  </a:extLst>
                </p:cNvPr>
                <p:cNvSpPr/>
                <p:nvPr/>
              </p:nvSpPr>
              <p:spPr>
                <a:xfrm>
                  <a:off x="10494851" y="5132429"/>
                  <a:ext cx="212200" cy="2122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9" name="正方形/長方形 128">
                  <a:extLst>
                    <a:ext uri="{FF2B5EF4-FFF2-40B4-BE49-F238E27FC236}">
                      <a16:creationId xmlns:a16="http://schemas.microsoft.com/office/drawing/2014/main" id="{37ECA3C6-FBAB-0542-AB10-08857DF6FAD2}"/>
                    </a:ext>
                  </a:extLst>
                </p:cNvPr>
                <p:cNvSpPr/>
                <p:nvPr/>
              </p:nvSpPr>
              <p:spPr>
                <a:xfrm>
                  <a:off x="10739035" y="5128856"/>
                  <a:ext cx="212200" cy="2122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0" name="正方形/長方形 129">
                  <a:extLst>
                    <a:ext uri="{FF2B5EF4-FFF2-40B4-BE49-F238E27FC236}">
                      <a16:creationId xmlns:a16="http://schemas.microsoft.com/office/drawing/2014/main" id="{80FD752D-D1FD-E345-8BAF-A691F8B6CC9F}"/>
                    </a:ext>
                  </a:extLst>
                </p:cNvPr>
                <p:cNvSpPr/>
                <p:nvPr/>
              </p:nvSpPr>
              <p:spPr>
                <a:xfrm>
                  <a:off x="10983219" y="5132257"/>
                  <a:ext cx="212200" cy="2122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1" name="グループ化 130">
                <a:extLst>
                  <a:ext uri="{FF2B5EF4-FFF2-40B4-BE49-F238E27FC236}">
                    <a16:creationId xmlns:a16="http://schemas.microsoft.com/office/drawing/2014/main" id="{73872C00-BFE6-BD48-AB12-AE47803183C0}"/>
                  </a:ext>
                </a:extLst>
              </p:cNvPr>
              <p:cNvGrpSpPr/>
              <p:nvPr/>
            </p:nvGrpSpPr>
            <p:grpSpPr>
              <a:xfrm>
                <a:off x="10252592" y="5618856"/>
                <a:ext cx="944752" cy="219346"/>
                <a:chOff x="10250667" y="5128856"/>
                <a:chExt cx="944752" cy="219346"/>
              </a:xfrm>
            </p:grpSpPr>
            <p:sp>
              <p:nvSpPr>
                <p:cNvPr id="132" name="正方形/長方形 131">
                  <a:extLst>
                    <a:ext uri="{FF2B5EF4-FFF2-40B4-BE49-F238E27FC236}">
                      <a16:creationId xmlns:a16="http://schemas.microsoft.com/office/drawing/2014/main" id="{BF9C6521-D5A0-F84A-9599-8418240809AD}"/>
                    </a:ext>
                  </a:extLst>
                </p:cNvPr>
                <p:cNvSpPr/>
                <p:nvPr/>
              </p:nvSpPr>
              <p:spPr>
                <a:xfrm>
                  <a:off x="10250667" y="5136002"/>
                  <a:ext cx="212200" cy="2122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3" name="正方形/長方形 132">
                  <a:extLst>
                    <a:ext uri="{FF2B5EF4-FFF2-40B4-BE49-F238E27FC236}">
                      <a16:creationId xmlns:a16="http://schemas.microsoft.com/office/drawing/2014/main" id="{8D4F47F9-FBC2-964F-A8AA-C506AD7CF857}"/>
                    </a:ext>
                  </a:extLst>
                </p:cNvPr>
                <p:cNvSpPr/>
                <p:nvPr/>
              </p:nvSpPr>
              <p:spPr>
                <a:xfrm>
                  <a:off x="10494851" y="5132429"/>
                  <a:ext cx="212200" cy="2122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4" name="正方形/長方形 133">
                  <a:extLst>
                    <a:ext uri="{FF2B5EF4-FFF2-40B4-BE49-F238E27FC236}">
                      <a16:creationId xmlns:a16="http://schemas.microsoft.com/office/drawing/2014/main" id="{82BB3DFE-622A-BB4A-98FD-8C15DEEDAB36}"/>
                    </a:ext>
                  </a:extLst>
                </p:cNvPr>
                <p:cNvSpPr/>
                <p:nvPr/>
              </p:nvSpPr>
              <p:spPr>
                <a:xfrm>
                  <a:off x="10739035" y="5128856"/>
                  <a:ext cx="212200" cy="2122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5" name="正方形/長方形 134">
                  <a:extLst>
                    <a:ext uri="{FF2B5EF4-FFF2-40B4-BE49-F238E27FC236}">
                      <a16:creationId xmlns:a16="http://schemas.microsoft.com/office/drawing/2014/main" id="{FA20FCB8-0DC9-8D41-8781-97BD8B498917}"/>
                    </a:ext>
                  </a:extLst>
                </p:cNvPr>
                <p:cNvSpPr/>
                <p:nvPr/>
              </p:nvSpPr>
              <p:spPr>
                <a:xfrm>
                  <a:off x="10983219" y="5132257"/>
                  <a:ext cx="212200" cy="2122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cxnSp>
          <p:nvCxnSpPr>
            <p:cNvPr id="137" name="直線矢印コネクタ 136">
              <a:extLst>
                <a:ext uri="{FF2B5EF4-FFF2-40B4-BE49-F238E27FC236}">
                  <a16:creationId xmlns:a16="http://schemas.microsoft.com/office/drawing/2014/main" id="{1953C189-3BE9-3847-BA6A-9BFEFA6FC1DD}"/>
                </a:ext>
              </a:extLst>
            </p:cNvPr>
            <p:cNvCxnSpPr>
              <a:cxnSpLocks/>
            </p:cNvCxnSpPr>
            <p:nvPr/>
          </p:nvCxnSpPr>
          <p:spPr>
            <a:xfrm>
              <a:off x="9932350" y="6000081"/>
              <a:ext cx="124889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線矢印コネクタ 137">
              <a:extLst>
                <a:ext uri="{FF2B5EF4-FFF2-40B4-BE49-F238E27FC236}">
                  <a16:creationId xmlns:a16="http://schemas.microsoft.com/office/drawing/2014/main" id="{343A1EF9-3BD8-BE4D-ADDF-80463FFA05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40066" y="5111437"/>
              <a:ext cx="0" cy="87025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テキスト ボックス 140">
              <a:extLst>
                <a:ext uri="{FF2B5EF4-FFF2-40B4-BE49-F238E27FC236}">
                  <a16:creationId xmlns:a16="http://schemas.microsoft.com/office/drawing/2014/main" id="{B38DF73B-9AF6-994D-85BC-E7747F55E3E3}"/>
                </a:ext>
              </a:extLst>
            </p:cNvPr>
            <p:cNvSpPr txBox="1"/>
            <p:nvPr/>
          </p:nvSpPr>
          <p:spPr>
            <a:xfrm>
              <a:off x="11229741" y="5788263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kumimoji="1" lang="ja-JP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2" name="テキスト ボックス 141">
              <a:extLst>
                <a:ext uri="{FF2B5EF4-FFF2-40B4-BE49-F238E27FC236}">
                  <a16:creationId xmlns:a16="http://schemas.microsoft.com/office/drawing/2014/main" id="{548FA10F-EAC9-894A-AD83-8C85074055F8}"/>
                </a:ext>
              </a:extLst>
            </p:cNvPr>
            <p:cNvSpPr txBox="1"/>
            <p:nvPr/>
          </p:nvSpPr>
          <p:spPr>
            <a:xfrm>
              <a:off x="9702122" y="4795442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kumimoji="1" lang="ja-JP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4" name="テキスト ボックス 143">
              <a:extLst>
                <a:ext uri="{FF2B5EF4-FFF2-40B4-BE49-F238E27FC236}">
                  <a16:creationId xmlns:a16="http://schemas.microsoft.com/office/drawing/2014/main" id="{BFEA2CB5-96C9-F14B-BCF5-1CEFB65EA4C9}"/>
                </a:ext>
              </a:extLst>
            </p:cNvPr>
            <p:cNvSpPr txBox="1"/>
            <p:nvPr/>
          </p:nvSpPr>
          <p:spPr>
            <a:xfrm>
              <a:off x="8843686" y="5739314"/>
              <a:ext cx="646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b="1"/>
                <a:t>空間</a:t>
              </a:r>
              <a:endParaRPr kumimoji="1" lang="en-US" altLang="ja-JP" b="1" dirty="0"/>
            </a:p>
            <a:p>
              <a:r>
                <a:rPr kumimoji="1" lang="ja-JP" altLang="en-US" b="1"/>
                <a:t>分布</a:t>
              </a:r>
            </a:p>
          </p:txBody>
        </p:sp>
      </p:grp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01770CB-6333-AD44-8D79-57109E1A7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316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907437-2A9F-5A41-B686-872C01E93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スパコンログデータ解析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BCE6EB5-2E23-2644-BE1F-83F8D30BC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b="1"/>
              <a:t>実験</a:t>
            </a:r>
            <a:endParaRPr kumimoji="1" lang="en-US" altLang="ja-JP" b="1" dirty="0"/>
          </a:p>
          <a:p>
            <a:pPr lvl="1"/>
            <a:r>
              <a:rPr lang="ja-JP" altLang="en-US"/>
              <a:t>スーパーコンピュータ「京」の環境ログデータ</a:t>
            </a:r>
          </a:p>
          <a:p>
            <a:pPr lvl="1"/>
            <a:r>
              <a:rPr lang="ja-JP" altLang="en-US" b="1"/>
              <a:t>時間</a:t>
            </a:r>
            <a:r>
              <a:rPr lang="ja-JP" altLang="en-US"/>
              <a:t>（期間）：</a:t>
            </a:r>
            <a:r>
              <a:rPr lang="en-US" altLang="ja-JP" b="1" dirty="0"/>
              <a:t>365</a:t>
            </a:r>
            <a:r>
              <a:rPr lang="ja-JP" altLang="en-US" b="1"/>
              <a:t>日</a:t>
            </a:r>
            <a:r>
              <a:rPr lang="ja-JP" altLang="en-US"/>
              <a:t>（</a:t>
            </a:r>
            <a:r>
              <a:rPr lang="en-US" altLang="ja-JP" dirty="0"/>
              <a:t>2014</a:t>
            </a:r>
            <a:r>
              <a:rPr lang="ja-JP" altLang="en-US"/>
              <a:t>年</a:t>
            </a:r>
            <a:r>
              <a:rPr lang="en-US" altLang="ja-JP" dirty="0"/>
              <a:t>4</a:t>
            </a:r>
            <a:r>
              <a:rPr lang="ja-JP" altLang="en-US"/>
              <a:t>月</a:t>
            </a:r>
            <a:r>
              <a:rPr lang="en-US" altLang="ja-JP" dirty="0"/>
              <a:t>〜2015</a:t>
            </a:r>
            <a:r>
              <a:rPr lang="ja-JP" altLang="en-US"/>
              <a:t>年</a:t>
            </a:r>
            <a:r>
              <a:rPr lang="en-US" altLang="ja-JP" dirty="0"/>
              <a:t>3</a:t>
            </a:r>
            <a:r>
              <a:rPr lang="ja-JP" altLang="en-US"/>
              <a:t>月）</a:t>
            </a:r>
            <a:endParaRPr lang="en-US" altLang="ja-JP" dirty="0"/>
          </a:p>
          <a:p>
            <a:pPr lvl="2"/>
            <a:r>
              <a:rPr lang="en" altLang="ja-JP" dirty="0"/>
              <a:t>5</a:t>
            </a:r>
            <a:r>
              <a:rPr lang="ja-JP" altLang="en-US"/>
              <a:t>分ごとに測定されたデータを</a:t>
            </a:r>
            <a:r>
              <a:rPr lang="en-US" altLang="ja-JP" dirty="0"/>
              <a:t>1</a:t>
            </a:r>
            <a:r>
              <a:rPr lang="ja-JP" altLang="en-US"/>
              <a:t>日ごとに平均化</a:t>
            </a:r>
          </a:p>
          <a:p>
            <a:pPr lvl="1"/>
            <a:r>
              <a:rPr lang="ja-JP" altLang="en-US" b="1"/>
              <a:t>空間</a:t>
            </a:r>
            <a:r>
              <a:rPr lang="ja-JP" altLang="en-US"/>
              <a:t>（計算ラック）：</a:t>
            </a:r>
            <a:r>
              <a:rPr lang="en-US" altLang="ja-JP" b="1" dirty="0"/>
              <a:t>864</a:t>
            </a:r>
            <a:r>
              <a:rPr lang="ja-JP" altLang="en-US" b="1"/>
              <a:t>ラック</a:t>
            </a:r>
            <a:endParaRPr lang="en-US" altLang="ja-JP" b="1" dirty="0"/>
          </a:p>
          <a:p>
            <a:pPr lvl="1"/>
            <a:r>
              <a:rPr lang="ja-JP" altLang="en-US" b="1"/>
              <a:t>測定値</a:t>
            </a:r>
            <a:r>
              <a:rPr lang="ja-JP" altLang="en-US"/>
              <a:t>（温度）：</a:t>
            </a:r>
            <a:r>
              <a:rPr lang="en-US" altLang="ja-JP" b="1" dirty="0"/>
              <a:t>4</a:t>
            </a:r>
            <a:r>
              <a:rPr lang="ja-JP" altLang="en-US" b="1"/>
              <a:t>種類</a:t>
            </a:r>
          </a:p>
          <a:p>
            <a:pPr lvl="2"/>
            <a:r>
              <a:rPr lang="ja-JP" altLang="en-US"/>
              <a:t>空冷装置の吸気温度（</a:t>
            </a:r>
            <a:r>
              <a:rPr lang="en" altLang="ja-JP" dirty="0" err="1"/>
              <a:t>AirIn</a:t>
            </a:r>
            <a:r>
              <a:rPr lang="en" altLang="ja-JP" dirty="0"/>
              <a:t> temp</a:t>
            </a:r>
            <a:r>
              <a:rPr lang="ja-JP" altLang="en-US"/>
              <a:t>）</a:t>
            </a:r>
            <a:endParaRPr lang="en" altLang="ja-JP" dirty="0"/>
          </a:p>
          <a:p>
            <a:pPr lvl="2"/>
            <a:r>
              <a:rPr lang="ja-JP" altLang="en-US"/>
              <a:t>空冷装置の排気温度（</a:t>
            </a:r>
            <a:r>
              <a:rPr lang="en" altLang="ja-JP" dirty="0" err="1"/>
              <a:t>AirOut</a:t>
            </a:r>
            <a:r>
              <a:rPr lang="en" altLang="ja-JP" dirty="0"/>
              <a:t> temp</a:t>
            </a:r>
            <a:r>
              <a:rPr lang="ja-JP" altLang="en-US"/>
              <a:t>）</a:t>
            </a:r>
            <a:endParaRPr lang="en" altLang="ja-JP" dirty="0"/>
          </a:p>
          <a:p>
            <a:pPr lvl="2"/>
            <a:r>
              <a:rPr lang="ja-JP" altLang="en-US"/>
              <a:t>ラック中の</a:t>
            </a:r>
            <a:r>
              <a:rPr lang="en" altLang="ja-JP" dirty="0"/>
              <a:t>CPU</a:t>
            </a:r>
            <a:r>
              <a:rPr lang="ja-JP" altLang="en-US"/>
              <a:t>温度平均（</a:t>
            </a:r>
            <a:r>
              <a:rPr lang="en" altLang="ja-JP" dirty="0"/>
              <a:t>CPU temp</a:t>
            </a:r>
            <a:r>
              <a:rPr lang="ja-JP" altLang="en-US"/>
              <a:t>）</a:t>
            </a:r>
            <a:endParaRPr lang="en" altLang="ja-JP" dirty="0"/>
          </a:p>
          <a:p>
            <a:pPr lvl="2"/>
            <a:r>
              <a:rPr lang="ja-JP" altLang="en-US"/>
              <a:t>水冷装置の冷却水温度（</a:t>
            </a:r>
            <a:r>
              <a:rPr lang="en" altLang="ja-JP" dirty="0"/>
              <a:t>Water temp</a:t>
            </a:r>
            <a:r>
              <a:rPr lang="ja-JP" altLang="en-US"/>
              <a:t>）</a:t>
            </a:r>
            <a:endParaRPr lang="en" altLang="ja-JP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7D601CE1-4430-B84A-9FFB-9E080EC17F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205"/>
          <a:stretch/>
        </p:blipFill>
        <p:spPr>
          <a:xfrm>
            <a:off x="6731611" y="3789142"/>
            <a:ext cx="5066367" cy="2113948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0105783-0D18-144D-B8DA-2BD063298A7B}"/>
              </a:ext>
            </a:extLst>
          </p:cNvPr>
          <p:cNvSpPr/>
          <p:nvPr/>
        </p:nvSpPr>
        <p:spPr>
          <a:xfrm>
            <a:off x="9539026" y="5903090"/>
            <a:ext cx="225895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ja-JP" altLang="en-US" sz="900"/>
              <a:t>https://www.r-ccs.riken.jp/jp/k/facility.html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C682F88-2500-1B4F-AF4A-9B00A849A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9448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21714</TotalTime>
  <Words>2013</Words>
  <Application>Microsoft Macintosh PowerPoint</Application>
  <PresentationFormat>ワイド画面</PresentationFormat>
  <Paragraphs>577</Paragraphs>
  <Slides>29</Slides>
  <Notes>2</Notes>
  <HiddenSlides>1</HiddenSlides>
  <MMClips>1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29</vt:i4>
      </vt:variant>
    </vt:vector>
  </HeadingPairs>
  <TitlesOfParts>
    <vt:vector size="37" baseType="lpstr">
      <vt:lpstr>游ゴシック</vt:lpstr>
      <vt:lpstr>Arial</vt:lpstr>
      <vt:lpstr>Calibri</vt:lpstr>
      <vt:lpstr>Cambria Math</vt:lpstr>
      <vt:lpstr>Times</vt:lpstr>
      <vt:lpstr>Times New Roman</vt:lpstr>
      <vt:lpstr>Wingdings</vt:lpstr>
      <vt:lpstr>Office テーマ</vt:lpstr>
      <vt:lpstr>多次元時系列データの視覚的解析</vt:lpstr>
      <vt:lpstr>テンソルデータ表現</vt:lpstr>
      <vt:lpstr>次元削減を利用したテンソルデータ解析</vt:lpstr>
      <vt:lpstr>次元削減を利用したテンソルデータ解析</vt:lpstr>
      <vt:lpstr>次元削減を利用したテンソルデータ解析</vt:lpstr>
      <vt:lpstr>内容</vt:lpstr>
      <vt:lpstr>スパコンログデータ解析</vt:lpstr>
      <vt:lpstr>スパコンログデータ解析</vt:lpstr>
      <vt:lpstr>スパコンログデータ解析</vt:lpstr>
      <vt:lpstr>スパコンログデータ解析</vt:lpstr>
      <vt:lpstr>スパコンログデータ解析</vt:lpstr>
      <vt:lpstr>スパコンログデータ解析</vt:lpstr>
      <vt:lpstr>スパコンログデータ解析</vt:lpstr>
      <vt:lpstr>内容</vt:lpstr>
      <vt:lpstr>アンサンブルデータ解析</vt:lpstr>
      <vt:lpstr>アンサンブルデータ解析</vt:lpstr>
      <vt:lpstr>アンサンブルデータ解析</vt:lpstr>
      <vt:lpstr>アンサンブルデータ解析</vt:lpstr>
      <vt:lpstr>アンサンブルデータ解析</vt:lpstr>
      <vt:lpstr>アンサンブルデータ解析</vt:lpstr>
      <vt:lpstr>アンサンブルデータ解析</vt:lpstr>
      <vt:lpstr>アンサンブルデータ解析</vt:lpstr>
      <vt:lpstr>アンサンブルデータ解析</vt:lpstr>
      <vt:lpstr>アンサンブルデータ解析</vt:lpstr>
      <vt:lpstr>アンサンブルデータ解析</vt:lpstr>
      <vt:lpstr>アンサンブルデータ解析</vt:lpstr>
      <vt:lpstr>アンサンブルデータ解析</vt:lpstr>
      <vt:lpstr>アンサンブルデータ解析</vt:lpstr>
      <vt:lpstr>まとめ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k0125604</dc:creator>
  <cp:lastModifiedBy>Microsoft Office User</cp:lastModifiedBy>
  <cp:revision>720</cp:revision>
  <dcterms:created xsi:type="dcterms:W3CDTF">2021-07-14T05:09:14Z</dcterms:created>
  <dcterms:modified xsi:type="dcterms:W3CDTF">2022-06-21T10:41:27Z</dcterms:modified>
</cp:coreProperties>
</file>